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68" r:id="rId2"/>
    <p:sldId id="262" r:id="rId3"/>
    <p:sldId id="272" r:id="rId4"/>
    <p:sldId id="275" r:id="rId5"/>
    <p:sldId id="287" r:id="rId6"/>
    <p:sldId id="296" r:id="rId7"/>
    <p:sldId id="270" r:id="rId8"/>
    <p:sldId id="288" r:id="rId9"/>
    <p:sldId id="277" r:id="rId10"/>
    <p:sldId id="278" r:id="rId11"/>
    <p:sldId id="279" r:id="rId12"/>
    <p:sldId id="292" r:id="rId13"/>
    <p:sldId id="289" r:id="rId14"/>
    <p:sldId id="291" r:id="rId15"/>
    <p:sldId id="293" r:id="rId16"/>
    <p:sldId id="280" r:id="rId17"/>
    <p:sldId id="297" r:id="rId18"/>
    <p:sldId id="294" r:id="rId19"/>
    <p:sldId id="295" r:id="rId20"/>
    <p:sldId id="271" r:id="rId21"/>
    <p:sldId id="300" r:id="rId22"/>
    <p:sldId id="301" r:id="rId23"/>
    <p:sldId id="302" r:id="rId24"/>
    <p:sldId id="303" r:id="rId25"/>
    <p:sldId id="304" r:id="rId26"/>
    <p:sldId id="299" r:id="rId27"/>
    <p:sldId id="305" r:id="rId28"/>
    <p:sldId id="273" r:id="rId29"/>
    <p:sldId id="306" r:id="rId30"/>
    <p:sldId id="307" r:id="rId31"/>
    <p:sldId id="309" r:id="rId32"/>
    <p:sldId id="310" r:id="rId33"/>
    <p:sldId id="312" r:id="rId34"/>
    <p:sldId id="311" r:id="rId35"/>
    <p:sldId id="313" r:id="rId36"/>
    <p:sldId id="314" r:id="rId37"/>
    <p:sldId id="315" r:id="rId38"/>
    <p:sldId id="316" r:id="rId39"/>
    <p:sldId id="317" r:id="rId40"/>
    <p:sldId id="298" r:id="rId41"/>
    <p:sldId id="274" r:id="rId42"/>
  </p:sldIdLst>
  <p:sldSz cx="9144000" cy="6858000" type="screen4x3"/>
  <p:notesSz cx="6858000" cy="9144000"/>
  <p:defaultTextStyle>
    <a:defPPr>
      <a:defRPr lang="fr-FR"/>
    </a:defPPr>
    <a:lvl1pPr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B1A"/>
    <a:srgbClr val="003366"/>
    <a:srgbClr val="A80039"/>
    <a:srgbClr val="FF5050"/>
    <a:srgbClr val="FF9900"/>
    <a:srgbClr val="C17D03"/>
    <a:srgbClr val="BDD2F2"/>
    <a:srgbClr val="D4E3F7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4" autoAdjust="0"/>
    <p:restoredTop sz="94660"/>
  </p:normalViewPr>
  <p:slideViewPr>
    <p:cSldViewPr snapToGrid="0">
      <p:cViewPr>
        <p:scale>
          <a:sx n="90" d="100"/>
          <a:sy n="90" d="100"/>
        </p:scale>
        <p:origin x="-1152" y="-6"/>
      </p:cViewPr>
      <p:guideLst>
        <p:guide orient="horz" pos="1680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76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AB7DEE73-D9C5-41E1-B6DD-ADBCF914E79D}">
      <dgm:prSet phldrT="[Texte]"/>
      <dgm:spPr/>
      <dgm:t>
        <a:bodyPr/>
        <a:lstStyle/>
        <a:p>
          <a:r>
            <a:rPr lang="en-US" noProof="0" smtClean="0"/>
            <a:t>Feature Detection and matching</a:t>
          </a:r>
          <a:endParaRPr lang="en-US" noProof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smtClean="0"/>
            <a:t>uEye API</a:t>
          </a:r>
          <a:endParaRPr lang="en-US" noProof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93C59242-3F68-4D3C-8092-BFCA0F6E9A0F}">
      <dgm:prSet phldrT="[Texte]"/>
      <dgm:spPr/>
      <dgm:t>
        <a:bodyPr/>
        <a:lstStyle/>
        <a:p>
          <a:r>
            <a:rPr lang="en-US" noProof="0" dirty="0" smtClean="0"/>
            <a:t>Triangulation</a:t>
          </a:r>
          <a:endParaRPr lang="en-US" noProof="0" dirty="0"/>
        </a:p>
      </dgm:t>
    </dgm:pt>
    <dgm:pt modelId="{F19DF742-10B8-4D8A-8C97-7A13858C3496}" type="parTrans" cxnId="{487DDE36-1E42-4F33-9DFD-672C1B8FE6A8}">
      <dgm:prSet/>
      <dgm:spPr/>
      <dgm:t>
        <a:bodyPr/>
        <a:lstStyle/>
        <a:p>
          <a:endParaRPr lang="fr-BE"/>
        </a:p>
      </dgm:t>
    </dgm:pt>
    <dgm:pt modelId="{1307235A-17BD-4409-9D03-0B8656D52EAB}" type="sibTrans" cxnId="{487DDE36-1E42-4F33-9DFD-672C1B8FE6A8}">
      <dgm:prSet/>
      <dgm:spPr/>
      <dgm:t>
        <a:bodyPr/>
        <a:lstStyle/>
        <a:p>
          <a:endParaRPr lang="fr-BE"/>
        </a:p>
      </dgm:t>
    </dgm:pt>
    <dgm:pt modelId="{78935263-3CA6-4CD7-9E44-23417B68EE33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smtClean="0"/>
            <a:t>Stereo Cameras</a:t>
          </a:r>
          <a:endParaRPr lang="en-US" noProof="0"/>
        </a:p>
      </dgm:t>
    </dgm:pt>
    <dgm:pt modelId="{8D167460-FD8E-4AE7-8E42-0C92992BC54F}" type="parTrans" cxnId="{B59A512A-A31F-48AC-A2DC-E5A3B0493762}">
      <dgm:prSet/>
      <dgm:spPr/>
      <dgm:t>
        <a:bodyPr/>
        <a:lstStyle/>
        <a:p>
          <a:endParaRPr lang="fr-BE"/>
        </a:p>
      </dgm:t>
    </dgm:pt>
    <dgm:pt modelId="{63F3DD36-7770-4E1B-BB6A-835F10D6B928}" type="sibTrans" cxnId="{B59A512A-A31F-48AC-A2DC-E5A3B0493762}">
      <dgm:prSet/>
      <dgm:spPr/>
      <dgm:t>
        <a:bodyPr/>
        <a:lstStyle/>
        <a:p>
          <a:endParaRPr lang="fr-BE"/>
        </a:p>
      </dgm:t>
    </dgm:pt>
    <dgm:pt modelId="{A0CA4436-9EF1-4CE0-9E36-AEC9798F7A5D}">
      <dgm:prSet phldrT="[Texte]"/>
      <dgm:spPr/>
      <dgm:t>
        <a:bodyPr/>
        <a:lstStyle/>
        <a:p>
          <a:r>
            <a:rPr lang="en-US" noProof="0" dirty="0" smtClean="0"/>
            <a:t>Optional: Aggregation and Optimization</a:t>
          </a:r>
          <a:endParaRPr lang="en-US" noProof="0" dirty="0"/>
        </a:p>
      </dgm:t>
    </dgm:pt>
    <dgm:pt modelId="{13772CF3-76DF-44A6-87D4-8AF01E466439}" type="parTrans" cxnId="{75090259-2DA7-4851-86C2-EB45855C6F0D}">
      <dgm:prSet/>
      <dgm:spPr/>
      <dgm:t>
        <a:bodyPr/>
        <a:lstStyle/>
        <a:p>
          <a:endParaRPr lang="fr-BE"/>
        </a:p>
      </dgm:t>
    </dgm:pt>
    <dgm:pt modelId="{B16CD663-D126-4A8D-B47B-C207067BB1D6}" type="sibTrans" cxnId="{75090259-2DA7-4851-86C2-EB45855C6F0D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17854014-31D5-4502-AE87-D71646205C54}" type="pres">
      <dgm:prSet presAssocID="{78935263-3CA6-4CD7-9E44-23417B68EE33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4C397AE5-FC2F-42A7-AC9D-4812CBDA4A9B}" type="pres">
      <dgm:prSet presAssocID="{63F3DD36-7770-4E1B-BB6A-835F10D6B92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E5434BF-C285-4437-BD64-AF7666D3CDC8}" type="pres">
      <dgm:prSet presAssocID="{CD6DF071-6119-4B23-A64D-80AC9979F031}" presName="sibTrans" presStyleCnt="0"/>
      <dgm:spPr/>
    </dgm:pt>
    <dgm:pt modelId="{EC4D394D-0A5D-4675-AEAB-B726CF8D04F4}" type="pres">
      <dgm:prSet presAssocID="{A0CA4436-9EF1-4CE0-9E36-AEC9798F7A5D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F8DB41A4-E698-4A14-954B-6EB4C440494A}" type="pres">
      <dgm:prSet presAssocID="{B16CD663-D126-4A8D-B47B-C207067BB1D6}" presName="sibTrans" presStyleCnt="0"/>
      <dgm:spPr/>
    </dgm:pt>
    <dgm:pt modelId="{135215AA-632B-4558-B523-A058B72D9641}" type="pres">
      <dgm:prSet presAssocID="{93C59242-3F68-4D3C-8092-BFCA0F6E9A0F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75090259-2DA7-4851-86C2-EB45855C6F0D}" srcId="{F155F19F-5B5C-4F31-B00B-689F81C37342}" destId="{A0CA4436-9EF1-4CE0-9E36-AEC9798F7A5D}" srcOrd="3" destOrd="0" parTransId="{13772CF3-76DF-44A6-87D4-8AF01E466439}" sibTransId="{B16CD663-D126-4A8D-B47B-C207067BB1D6}"/>
    <dgm:cxn modelId="{4777749B-030A-4DCD-BDFD-5AE841ECC533}" type="presOf" srcId="{78935263-3CA6-4CD7-9E44-23417B68EE33}" destId="{17854014-31D5-4502-AE87-D71646205C54}" srcOrd="0" destOrd="0" presId="urn:microsoft.com/office/officeart/2005/8/layout/hProcess9"/>
    <dgm:cxn modelId="{487DDE36-1E42-4F33-9DFD-672C1B8FE6A8}" srcId="{F155F19F-5B5C-4F31-B00B-689F81C37342}" destId="{93C59242-3F68-4D3C-8092-BFCA0F6E9A0F}" srcOrd="4" destOrd="0" parTransId="{F19DF742-10B8-4D8A-8C97-7A13858C3496}" sibTransId="{1307235A-17BD-4409-9D03-0B8656D52EAB}"/>
    <dgm:cxn modelId="{72F88EDE-2E3C-45D1-A911-F67369855275}" type="presOf" srcId="{27DEC41C-30CC-4CE3-A8FC-B21382A94FF8}" destId="{456AA2E9-3CE2-457A-BCA5-B64D98723EC6}" srcOrd="0" destOrd="0" presId="urn:microsoft.com/office/officeart/2005/8/layout/hProcess9"/>
    <dgm:cxn modelId="{62DA6AE5-59E5-4B81-AB2E-BD13A2ACFB9E}" type="presOf" srcId="{93C59242-3F68-4D3C-8092-BFCA0F6E9A0F}" destId="{135215AA-632B-4558-B523-A058B72D9641}" srcOrd="0" destOrd="0" presId="urn:microsoft.com/office/officeart/2005/8/layout/hProcess9"/>
    <dgm:cxn modelId="{81A172A4-7DD1-41EA-A220-A6649A1453C1}" type="presOf" srcId="{A0CA4436-9EF1-4CE0-9E36-AEC9798F7A5D}" destId="{EC4D394D-0A5D-4675-AEAB-B726CF8D04F4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B59A512A-A31F-48AC-A2DC-E5A3B0493762}" srcId="{F155F19F-5B5C-4F31-B00B-689F81C37342}" destId="{78935263-3CA6-4CD7-9E44-23417B68EE33}" srcOrd="0" destOrd="0" parTransId="{8D167460-FD8E-4AE7-8E42-0C92992BC54F}" sibTransId="{63F3DD36-7770-4E1B-BB6A-835F10D6B928}"/>
    <dgm:cxn modelId="{9BE553E2-6605-4A38-9999-D052896D2041}" type="presOf" srcId="{F155F19F-5B5C-4F31-B00B-689F81C37342}" destId="{0BBE1884-803D-4282-8FCB-5C6272AA43A1}" srcOrd="0" destOrd="0" presId="urn:microsoft.com/office/officeart/2005/8/layout/hProcess9"/>
    <dgm:cxn modelId="{E80412EF-6738-43CC-8EA6-117B65AB573B}" type="presOf" srcId="{AB7DEE73-D9C5-41E1-B6DD-ADBCF914E79D}" destId="{2696DE88-DB9E-4AA8-93ED-C2C07441942A}" srcOrd="0" destOrd="0" presId="urn:microsoft.com/office/officeart/2005/8/layout/hProcess9"/>
    <dgm:cxn modelId="{7EE4154B-613C-46E0-A14B-49EEB35FC900}" type="presParOf" srcId="{0BBE1884-803D-4282-8FCB-5C6272AA43A1}" destId="{FF79EA0C-0C1B-40A2-BA85-0DE3F0487A32}" srcOrd="0" destOrd="0" presId="urn:microsoft.com/office/officeart/2005/8/layout/hProcess9"/>
    <dgm:cxn modelId="{C01603AA-3B7E-420C-AADF-D0CEA2944729}" type="presParOf" srcId="{0BBE1884-803D-4282-8FCB-5C6272AA43A1}" destId="{D40A89F8-4D9C-43CE-B9E9-2CC10CE86F79}" srcOrd="1" destOrd="0" presId="urn:microsoft.com/office/officeart/2005/8/layout/hProcess9"/>
    <dgm:cxn modelId="{11A10BBE-BBAE-444B-A46C-B243CA843A2B}" type="presParOf" srcId="{D40A89F8-4D9C-43CE-B9E9-2CC10CE86F79}" destId="{17854014-31D5-4502-AE87-D71646205C54}" srcOrd="0" destOrd="0" presId="urn:microsoft.com/office/officeart/2005/8/layout/hProcess9"/>
    <dgm:cxn modelId="{B09AAF65-DF3E-4E6A-A7DD-031D9BDF67BF}" type="presParOf" srcId="{D40A89F8-4D9C-43CE-B9E9-2CC10CE86F79}" destId="{4C397AE5-FC2F-42A7-AC9D-4812CBDA4A9B}" srcOrd="1" destOrd="0" presId="urn:microsoft.com/office/officeart/2005/8/layout/hProcess9"/>
    <dgm:cxn modelId="{D64E1002-C7FF-46DE-93D0-0341DCC0E5CD}" type="presParOf" srcId="{D40A89F8-4D9C-43CE-B9E9-2CC10CE86F79}" destId="{456AA2E9-3CE2-457A-BCA5-B64D98723EC6}" srcOrd="2" destOrd="0" presId="urn:microsoft.com/office/officeart/2005/8/layout/hProcess9"/>
    <dgm:cxn modelId="{1C29F479-AD6C-4DF4-ADDB-05C7D4A86FBB}" type="presParOf" srcId="{D40A89F8-4D9C-43CE-B9E9-2CC10CE86F79}" destId="{9C1687CD-5E24-46AF-BD9D-B4C14BC14B58}" srcOrd="3" destOrd="0" presId="urn:microsoft.com/office/officeart/2005/8/layout/hProcess9"/>
    <dgm:cxn modelId="{98D8DECC-104A-419D-9F09-A63622B7ACBA}" type="presParOf" srcId="{D40A89F8-4D9C-43CE-B9E9-2CC10CE86F79}" destId="{2696DE88-DB9E-4AA8-93ED-C2C07441942A}" srcOrd="4" destOrd="0" presId="urn:microsoft.com/office/officeart/2005/8/layout/hProcess9"/>
    <dgm:cxn modelId="{DAFF9A87-D3BF-41D6-B58C-587FC07DC85B}" type="presParOf" srcId="{D40A89F8-4D9C-43CE-B9E9-2CC10CE86F79}" destId="{CE5434BF-C285-4437-BD64-AF7666D3CDC8}" srcOrd="5" destOrd="0" presId="urn:microsoft.com/office/officeart/2005/8/layout/hProcess9"/>
    <dgm:cxn modelId="{194B4F18-1872-410C-83F3-FF97DE782581}" type="presParOf" srcId="{D40A89F8-4D9C-43CE-B9E9-2CC10CE86F79}" destId="{EC4D394D-0A5D-4675-AEAB-B726CF8D04F4}" srcOrd="6" destOrd="0" presId="urn:microsoft.com/office/officeart/2005/8/layout/hProcess9"/>
    <dgm:cxn modelId="{61957ED9-57D5-45EB-B93D-AE43F8A94EE9}" type="presParOf" srcId="{D40A89F8-4D9C-43CE-B9E9-2CC10CE86F79}" destId="{F8DB41A4-E698-4A14-954B-6EB4C440494A}" srcOrd="7" destOrd="0" presId="urn:microsoft.com/office/officeart/2005/8/layout/hProcess9"/>
    <dgm:cxn modelId="{C64AB446-22A1-477F-945E-B71286CB264C}" type="presParOf" srcId="{D40A89F8-4D9C-43CE-B9E9-2CC10CE86F79}" destId="{135215AA-632B-4558-B523-A058B72D9641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34AFE30D-F7D8-4165-AC4D-880759004B8F}" type="presOf" srcId="{D9473626-776C-4C7E-9FD0-FB6B04BA6462}" destId="{EF82360A-DACE-4413-AD81-14772620C34A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13945C4B-BDC4-464C-A7D6-2141D677D873}" type="presOf" srcId="{175EE890-F6CC-4C78-AC9A-8D2702968E97}" destId="{C9826412-2D92-4430-8DAE-14AF5A0C1FB7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49B28B73-7CD0-41CF-BA6D-C6B501060EAF}" type="presOf" srcId="{8C41587C-0C21-4FED-8DC3-41B058B3F4F2}" destId="{ED3C7A04-D53A-4A10-8465-2D4EDA799E5D}" srcOrd="0" destOrd="0" presId="urn:microsoft.com/office/officeart/2005/8/layout/hProcess9"/>
    <dgm:cxn modelId="{C24FC3DC-6807-46CB-AD07-AA422F9FE180}" type="presOf" srcId="{DB520117-8960-4228-AFBE-99FBD5064EB3}" destId="{5A412D4D-B8B1-47B8-9D5C-5B89E372E9EF}" srcOrd="0" destOrd="0" presId="urn:microsoft.com/office/officeart/2005/8/layout/hProcess9"/>
    <dgm:cxn modelId="{D91293E3-02E2-4B7C-9EBE-43CD21FAA0D8}" type="presParOf" srcId="{C9826412-2D92-4430-8DAE-14AF5A0C1FB7}" destId="{5216E073-6818-4B61-ADE2-C8F9AC7E92BA}" srcOrd="0" destOrd="0" presId="urn:microsoft.com/office/officeart/2005/8/layout/hProcess9"/>
    <dgm:cxn modelId="{22CE379F-B7DA-48C7-94E2-90A8915D5904}" type="presParOf" srcId="{C9826412-2D92-4430-8DAE-14AF5A0C1FB7}" destId="{4DA34CC1-8520-4DD1-BD2A-38AD894F94F2}" srcOrd="1" destOrd="0" presId="urn:microsoft.com/office/officeart/2005/8/layout/hProcess9"/>
    <dgm:cxn modelId="{EC883837-DEC7-4445-848C-140A34714348}" type="presParOf" srcId="{4DA34CC1-8520-4DD1-BD2A-38AD894F94F2}" destId="{5A412D4D-B8B1-47B8-9D5C-5B89E372E9EF}" srcOrd="0" destOrd="0" presId="urn:microsoft.com/office/officeart/2005/8/layout/hProcess9"/>
    <dgm:cxn modelId="{C2E5AE88-FD5A-43C2-B3EB-DB1A5451BE5D}" type="presParOf" srcId="{4DA34CC1-8520-4DD1-BD2A-38AD894F94F2}" destId="{35E1BBBE-B139-4752-99DE-68E0D5B04D4A}" srcOrd="1" destOrd="0" presId="urn:microsoft.com/office/officeart/2005/8/layout/hProcess9"/>
    <dgm:cxn modelId="{F230D630-E62B-4E5F-8674-E1A11D76B4AC}" type="presParOf" srcId="{4DA34CC1-8520-4DD1-BD2A-38AD894F94F2}" destId="{EF82360A-DACE-4413-AD81-14772620C34A}" srcOrd="2" destOrd="0" presId="urn:microsoft.com/office/officeart/2005/8/layout/hProcess9"/>
    <dgm:cxn modelId="{704B8CF3-A05D-4808-873E-25382DF5D6FA}" type="presParOf" srcId="{4DA34CC1-8520-4DD1-BD2A-38AD894F94F2}" destId="{C433DF09-FE3A-4149-9441-8D8C041ED578}" srcOrd="3" destOrd="0" presId="urn:microsoft.com/office/officeart/2005/8/layout/hProcess9"/>
    <dgm:cxn modelId="{B18747FC-C0EA-47CC-8C01-A57969D6A734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B1707879-95D1-4102-909F-BF645E1C8B56}" type="presOf" srcId="{8C41587C-0C21-4FED-8DC3-41B058B3F4F2}" destId="{ED3C7A04-D53A-4A10-8465-2D4EDA799E5D}" srcOrd="0" destOrd="0" presId="urn:microsoft.com/office/officeart/2005/8/layout/hProcess9"/>
    <dgm:cxn modelId="{1F4E5955-69C2-46EF-A8DA-0F1EED8F6B59}" type="presOf" srcId="{D9473626-776C-4C7E-9FD0-FB6B04BA6462}" destId="{EF82360A-DACE-4413-AD81-14772620C34A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E9F13607-999A-42BC-A8DB-35DE314F06A5}" type="presOf" srcId="{175EE890-F6CC-4C78-AC9A-8D2702968E97}" destId="{C9826412-2D92-4430-8DAE-14AF5A0C1FB7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4E199F70-95CE-43DD-9A59-1E9EF18C8A5A}" type="presOf" srcId="{DB520117-8960-4228-AFBE-99FBD5064EB3}" destId="{5A412D4D-B8B1-47B8-9D5C-5B89E372E9EF}" srcOrd="0" destOrd="0" presId="urn:microsoft.com/office/officeart/2005/8/layout/hProcess9"/>
    <dgm:cxn modelId="{326AE3D2-309F-421C-B79A-628EB9D00285}" type="presParOf" srcId="{C9826412-2D92-4430-8DAE-14AF5A0C1FB7}" destId="{5216E073-6818-4B61-ADE2-C8F9AC7E92BA}" srcOrd="0" destOrd="0" presId="urn:microsoft.com/office/officeart/2005/8/layout/hProcess9"/>
    <dgm:cxn modelId="{4A4DD6C5-6C2D-4D50-BD0D-944988CC717B}" type="presParOf" srcId="{C9826412-2D92-4430-8DAE-14AF5A0C1FB7}" destId="{4DA34CC1-8520-4DD1-BD2A-38AD894F94F2}" srcOrd="1" destOrd="0" presId="urn:microsoft.com/office/officeart/2005/8/layout/hProcess9"/>
    <dgm:cxn modelId="{44C88038-D7F6-42B8-9A8B-244600B19BA5}" type="presParOf" srcId="{4DA34CC1-8520-4DD1-BD2A-38AD894F94F2}" destId="{5A412D4D-B8B1-47B8-9D5C-5B89E372E9EF}" srcOrd="0" destOrd="0" presId="urn:microsoft.com/office/officeart/2005/8/layout/hProcess9"/>
    <dgm:cxn modelId="{E4083097-6C78-4CD0-BB38-B6A071BA6D88}" type="presParOf" srcId="{4DA34CC1-8520-4DD1-BD2A-38AD894F94F2}" destId="{35E1BBBE-B139-4752-99DE-68E0D5B04D4A}" srcOrd="1" destOrd="0" presId="urn:microsoft.com/office/officeart/2005/8/layout/hProcess9"/>
    <dgm:cxn modelId="{D33129CE-E869-4B72-B2FE-9F445A1A34FE}" type="presParOf" srcId="{4DA34CC1-8520-4DD1-BD2A-38AD894F94F2}" destId="{EF82360A-DACE-4413-AD81-14772620C34A}" srcOrd="2" destOrd="0" presId="urn:microsoft.com/office/officeart/2005/8/layout/hProcess9"/>
    <dgm:cxn modelId="{07CADC09-0643-46F6-965B-57EE84FDEE85}" type="presParOf" srcId="{4DA34CC1-8520-4DD1-BD2A-38AD894F94F2}" destId="{C433DF09-FE3A-4149-9441-8D8C041ED578}" srcOrd="3" destOrd="0" presId="urn:microsoft.com/office/officeart/2005/8/layout/hProcess9"/>
    <dgm:cxn modelId="{8E597E76-98C5-4180-90D3-B7A136F5FDFB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FC95B77F-EFA1-4499-876D-1290A5FC8EBE}" type="presOf" srcId="{8C41587C-0C21-4FED-8DC3-41B058B3F4F2}" destId="{ED3C7A04-D53A-4A10-8465-2D4EDA799E5D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3A9F83A0-3F2E-4687-A9D7-93B55C73A355}" type="presOf" srcId="{175EE890-F6CC-4C78-AC9A-8D2702968E97}" destId="{C9826412-2D92-4430-8DAE-14AF5A0C1FB7}" srcOrd="0" destOrd="0" presId="urn:microsoft.com/office/officeart/2005/8/layout/hProcess9"/>
    <dgm:cxn modelId="{C3D55181-F387-43FC-A57B-F296DAADD432}" type="presOf" srcId="{DB520117-8960-4228-AFBE-99FBD5064EB3}" destId="{5A412D4D-B8B1-47B8-9D5C-5B89E372E9EF}" srcOrd="0" destOrd="0" presId="urn:microsoft.com/office/officeart/2005/8/layout/hProcess9"/>
    <dgm:cxn modelId="{0026DEF3-2C3F-456C-A2C3-2BEB5B7FA326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78644447-8AFD-48E2-949F-63B466AEC165}" type="presParOf" srcId="{C9826412-2D92-4430-8DAE-14AF5A0C1FB7}" destId="{5216E073-6818-4B61-ADE2-C8F9AC7E92BA}" srcOrd="0" destOrd="0" presId="urn:microsoft.com/office/officeart/2005/8/layout/hProcess9"/>
    <dgm:cxn modelId="{E8DB5903-A01A-4C1E-8B07-45D4B4C23A85}" type="presParOf" srcId="{C9826412-2D92-4430-8DAE-14AF5A0C1FB7}" destId="{4DA34CC1-8520-4DD1-BD2A-38AD894F94F2}" srcOrd="1" destOrd="0" presId="urn:microsoft.com/office/officeart/2005/8/layout/hProcess9"/>
    <dgm:cxn modelId="{01F62F81-95F2-49C4-A938-A4CA2B7295A2}" type="presParOf" srcId="{4DA34CC1-8520-4DD1-BD2A-38AD894F94F2}" destId="{5A412D4D-B8B1-47B8-9D5C-5B89E372E9EF}" srcOrd="0" destOrd="0" presId="urn:microsoft.com/office/officeart/2005/8/layout/hProcess9"/>
    <dgm:cxn modelId="{A74DC8D6-0611-4792-B21C-A0AD13F33164}" type="presParOf" srcId="{4DA34CC1-8520-4DD1-BD2A-38AD894F94F2}" destId="{35E1BBBE-B139-4752-99DE-68E0D5B04D4A}" srcOrd="1" destOrd="0" presId="urn:microsoft.com/office/officeart/2005/8/layout/hProcess9"/>
    <dgm:cxn modelId="{261F0EBC-97F4-4B1E-9D77-C81C290D91A4}" type="presParOf" srcId="{4DA34CC1-8520-4DD1-BD2A-38AD894F94F2}" destId="{EF82360A-DACE-4413-AD81-14772620C34A}" srcOrd="2" destOrd="0" presId="urn:microsoft.com/office/officeart/2005/8/layout/hProcess9"/>
    <dgm:cxn modelId="{51C34E19-C58C-4982-91D4-14DF4C797190}" type="presParOf" srcId="{4DA34CC1-8520-4DD1-BD2A-38AD894F94F2}" destId="{C433DF09-FE3A-4149-9441-8D8C041ED578}" srcOrd="3" destOrd="0" presId="urn:microsoft.com/office/officeart/2005/8/layout/hProcess9"/>
    <dgm:cxn modelId="{4D4DF3F4-5645-44AE-A0BD-FA342EF00134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1976B52A-2C86-44CD-98E8-28D32814FB2A}" type="presOf" srcId="{DB520117-8960-4228-AFBE-99FBD5064EB3}" destId="{5A412D4D-B8B1-47B8-9D5C-5B89E372E9EF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C233D2A7-E298-4864-8962-8084D5658169}" type="presOf" srcId="{175EE890-F6CC-4C78-AC9A-8D2702968E97}" destId="{C9826412-2D92-4430-8DAE-14AF5A0C1FB7}" srcOrd="0" destOrd="0" presId="urn:microsoft.com/office/officeart/2005/8/layout/hProcess9"/>
    <dgm:cxn modelId="{49B35995-2672-4A3B-8234-AF7EB378D808}" type="presOf" srcId="{D9473626-776C-4C7E-9FD0-FB6B04BA6462}" destId="{EF82360A-DACE-4413-AD81-14772620C34A}" srcOrd="0" destOrd="0" presId="urn:microsoft.com/office/officeart/2005/8/layout/hProcess9"/>
    <dgm:cxn modelId="{463FAB80-05C0-42C1-B1BC-0CBFFCFB51AC}" type="presOf" srcId="{8C41587C-0C21-4FED-8DC3-41B058B3F4F2}" destId="{ED3C7A04-D53A-4A10-8465-2D4EDA799E5D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6E68F72A-7533-4C67-B7C2-C8997BFAB16B}" type="presParOf" srcId="{C9826412-2D92-4430-8DAE-14AF5A0C1FB7}" destId="{5216E073-6818-4B61-ADE2-C8F9AC7E92BA}" srcOrd="0" destOrd="0" presId="urn:microsoft.com/office/officeart/2005/8/layout/hProcess9"/>
    <dgm:cxn modelId="{880BF65C-7636-4BFE-BAD4-193CE60A23E6}" type="presParOf" srcId="{C9826412-2D92-4430-8DAE-14AF5A0C1FB7}" destId="{4DA34CC1-8520-4DD1-BD2A-38AD894F94F2}" srcOrd="1" destOrd="0" presId="urn:microsoft.com/office/officeart/2005/8/layout/hProcess9"/>
    <dgm:cxn modelId="{FE3D9218-2692-4E71-81B6-E398D05FA1F6}" type="presParOf" srcId="{4DA34CC1-8520-4DD1-BD2A-38AD894F94F2}" destId="{5A412D4D-B8B1-47B8-9D5C-5B89E372E9EF}" srcOrd="0" destOrd="0" presId="urn:microsoft.com/office/officeart/2005/8/layout/hProcess9"/>
    <dgm:cxn modelId="{8BC3C2D0-B434-44CB-9392-BA944430D846}" type="presParOf" srcId="{4DA34CC1-8520-4DD1-BD2A-38AD894F94F2}" destId="{35E1BBBE-B139-4752-99DE-68E0D5B04D4A}" srcOrd="1" destOrd="0" presId="urn:microsoft.com/office/officeart/2005/8/layout/hProcess9"/>
    <dgm:cxn modelId="{83B6594D-92D3-4B59-96AF-E41FE7CFB7EB}" type="presParOf" srcId="{4DA34CC1-8520-4DD1-BD2A-38AD894F94F2}" destId="{EF82360A-DACE-4413-AD81-14772620C34A}" srcOrd="2" destOrd="0" presId="urn:microsoft.com/office/officeart/2005/8/layout/hProcess9"/>
    <dgm:cxn modelId="{B94A39BE-B9BB-4441-831C-BF9E544739F7}" type="presParOf" srcId="{4DA34CC1-8520-4DD1-BD2A-38AD894F94F2}" destId="{C433DF09-FE3A-4149-9441-8D8C041ED578}" srcOrd="3" destOrd="0" presId="urn:microsoft.com/office/officeart/2005/8/layout/hProcess9"/>
    <dgm:cxn modelId="{666CB3F8-937F-4D10-80A0-283155A443C3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809720-B000-4D4B-8A56-41E14508C0B1}" type="presOf" srcId="{175EE890-F6CC-4C78-AC9A-8D2702968E97}" destId="{C9826412-2D92-4430-8DAE-14AF5A0C1FB7}" srcOrd="0" destOrd="0" presId="urn:microsoft.com/office/officeart/2005/8/layout/hProcess9"/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3BCC45DB-5E11-4C61-A7C3-FE8D5850A6ED}" type="presOf" srcId="{8C41587C-0C21-4FED-8DC3-41B058B3F4F2}" destId="{ED3C7A04-D53A-4A10-8465-2D4EDA799E5D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78878ACA-1394-4F9D-BFE6-022166CCC9AF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44316EA4-50EB-4D4B-870B-9241214EE911}" type="presOf" srcId="{DB520117-8960-4228-AFBE-99FBD5064EB3}" destId="{5A412D4D-B8B1-47B8-9D5C-5B89E372E9EF}" srcOrd="0" destOrd="0" presId="urn:microsoft.com/office/officeart/2005/8/layout/hProcess9"/>
    <dgm:cxn modelId="{842B167F-3396-4FC1-A8A1-361F1ECD0DF9}" type="presParOf" srcId="{C9826412-2D92-4430-8DAE-14AF5A0C1FB7}" destId="{5216E073-6818-4B61-ADE2-C8F9AC7E92BA}" srcOrd="0" destOrd="0" presId="urn:microsoft.com/office/officeart/2005/8/layout/hProcess9"/>
    <dgm:cxn modelId="{E95222DA-C442-4ACD-B534-5FFA832399AF}" type="presParOf" srcId="{C9826412-2D92-4430-8DAE-14AF5A0C1FB7}" destId="{4DA34CC1-8520-4DD1-BD2A-38AD894F94F2}" srcOrd="1" destOrd="0" presId="urn:microsoft.com/office/officeart/2005/8/layout/hProcess9"/>
    <dgm:cxn modelId="{FBE305D6-2C4C-4ADC-B467-7D231E96694F}" type="presParOf" srcId="{4DA34CC1-8520-4DD1-BD2A-38AD894F94F2}" destId="{5A412D4D-B8B1-47B8-9D5C-5B89E372E9EF}" srcOrd="0" destOrd="0" presId="urn:microsoft.com/office/officeart/2005/8/layout/hProcess9"/>
    <dgm:cxn modelId="{2C638DFA-7738-456E-B40D-4E4591AF07AC}" type="presParOf" srcId="{4DA34CC1-8520-4DD1-BD2A-38AD894F94F2}" destId="{35E1BBBE-B139-4752-99DE-68E0D5B04D4A}" srcOrd="1" destOrd="0" presId="urn:microsoft.com/office/officeart/2005/8/layout/hProcess9"/>
    <dgm:cxn modelId="{0939C7DA-9FCC-4866-A64D-784436188433}" type="presParOf" srcId="{4DA34CC1-8520-4DD1-BD2A-38AD894F94F2}" destId="{EF82360A-DACE-4413-AD81-14772620C34A}" srcOrd="2" destOrd="0" presId="urn:microsoft.com/office/officeart/2005/8/layout/hProcess9"/>
    <dgm:cxn modelId="{55E335F6-A8A8-4E58-8E7C-2C286268DEFE}" type="presParOf" srcId="{4DA34CC1-8520-4DD1-BD2A-38AD894F94F2}" destId="{C433DF09-FE3A-4149-9441-8D8C041ED578}" srcOrd="3" destOrd="0" presId="urn:microsoft.com/office/officeart/2005/8/layout/hProcess9"/>
    <dgm:cxn modelId="{307DEBFC-81DF-450D-A8FC-DEE3DAB2C976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AD290-3359-47D7-AE24-1BC0767FC5D3}" type="presOf" srcId="{8C41587C-0C21-4FED-8DC3-41B058B3F4F2}" destId="{ED3C7A04-D53A-4A10-8465-2D4EDA799E5D}" srcOrd="0" destOrd="0" presId="urn:microsoft.com/office/officeart/2005/8/layout/hProcess9"/>
    <dgm:cxn modelId="{EB5A7730-6777-4DEF-87E6-E96845E11386}" type="presOf" srcId="{DB520117-8960-4228-AFBE-99FBD5064EB3}" destId="{5A412D4D-B8B1-47B8-9D5C-5B89E372E9EF}" srcOrd="0" destOrd="0" presId="urn:microsoft.com/office/officeart/2005/8/layout/hProcess9"/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98424D05-5542-4686-ADF1-A4FDB830CC58}" type="presOf" srcId="{175EE890-F6CC-4C78-AC9A-8D2702968E97}" destId="{C9826412-2D92-4430-8DAE-14AF5A0C1FB7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27536938-AF37-447D-939E-92C1C5AA65E1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5A2D8FD5-FEFD-4685-B6D9-FA97E169B5DE}" type="presParOf" srcId="{C9826412-2D92-4430-8DAE-14AF5A0C1FB7}" destId="{5216E073-6818-4B61-ADE2-C8F9AC7E92BA}" srcOrd="0" destOrd="0" presId="urn:microsoft.com/office/officeart/2005/8/layout/hProcess9"/>
    <dgm:cxn modelId="{144283F7-C4B0-41C3-82EE-B089DCF44E78}" type="presParOf" srcId="{C9826412-2D92-4430-8DAE-14AF5A0C1FB7}" destId="{4DA34CC1-8520-4DD1-BD2A-38AD894F94F2}" srcOrd="1" destOrd="0" presId="urn:microsoft.com/office/officeart/2005/8/layout/hProcess9"/>
    <dgm:cxn modelId="{978875DC-426F-4011-A538-013E3A8DDA27}" type="presParOf" srcId="{4DA34CC1-8520-4DD1-BD2A-38AD894F94F2}" destId="{5A412D4D-B8B1-47B8-9D5C-5B89E372E9EF}" srcOrd="0" destOrd="0" presId="urn:microsoft.com/office/officeart/2005/8/layout/hProcess9"/>
    <dgm:cxn modelId="{133C53A1-900C-4258-A0DE-8F70C110806A}" type="presParOf" srcId="{4DA34CC1-8520-4DD1-BD2A-38AD894F94F2}" destId="{35E1BBBE-B139-4752-99DE-68E0D5B04D4A}" srcOrd="1" destOrd="0" presId="urn:microsoft.com/office/officeart/2005/8/layout/hProcess9"/>
    <dgm:cxn modelId="{CE389659-0669-4FC7-85DD-72D0E5C55BB1}" type="presParOf" srcId="{4DA34CC1-8520-4DD1-BD2A-38AD894F94F2}" destId="{EF82360A-DACE-4413-AD81-14772620C34A}" srcOrd="2" destOrd="0" presId="urn:microsoft.com/office/officeart/2005/8/layout/hProcess9"/>
    <dgm:cxn modelId="{897750A6-CC85-450B-AFB2-078D47F2DE9A}" type="presParOf" srcId="{4DA34CC1-8520-4DD1-BD2A-38AD894F94F2}" destId="{C433DF09-FE3A-4149-9441-8D8C041ED578}" srcOrd="3" destOrd="0" presId="urn:microsoft.com/office/officeart/2005/8/layout/hProcess9"/>
    <dgm:cxn modelId="{8EF0202C-3719-4141-A29A-71F4116FCF34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815E6C87-AA42-4049-B371-C370E38507B6}" type="presOf" srcId="{D9473626-776C-4C7E-9FD0-FB6B04BA6462}" destId="{EF82360A-DACE-4413-AD81-14772620C34A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56F5AD39-F1B1-4420-8EDF-FFA03612BDDB}" type="presOf" srcId="{175EE890-F6CC-4C78-AC9A-8D2702968E97}" destId="{C9826412-2D92-4430-8DAE-14AF5A0C1FB7}" srcOrd="0" destOrd="0" presId="urn:microsoft.com/office/officeart/2005/8/layout/hProcess9"/>
    <dgm:cxn modelId="{383B6380-308D-4279-993C-69308CCFBA57}" type="presOf" srcId="{8C41587C-0C21-4FED-8DC3-41B058B3F4F2}" destId="{ED3C7A04-D53A-4A10-8465-2D4EDA799E5D}" srcOrd="0" destOrd="0" presId="urn:microsoft.com/office/officeart/2005/8/layout/hProcess9"/>
    <dgm:cxn modelId="{5BA10833-63D4-4436-8CA9-6D0E4E19D324}" type="presOf" srcId="{DB520117-8960-4228-AFBE-99FBD5064EB3}" destId="{5A412D4D-B8B1-47B8-9D5C-5B89E372E9EF}" srcOrd="0" destOrd="0" presId="urn:microsoft.com/office/officeart/2005/8/layout/hProcess9"/>
    <dgm:cxn modelId="{FE33E892-A82D-4499-A9E9-C9EF53E75C05}" type="presParOf" srcId="{C9826412-2D92-4430-8DAE-14AF5A0C1FB7}" destId="{5216E073-6818-4B61-ADE2-C8F9AC7E92BA}" srcOrd="0" destOrd="0" presId="urn:microsoft.com/office/officeart/2005/8/layout/hProcess9"/>
    <dgm:cxn modelId="{3986EA6F-3DF6-4848-A5AA-04561289EF3B}" type="presParOf" srcId="{C9826412-2D92-4430-8DAE-14AF5A0C1FB7}" destId="{4DA34CC1-8520-4DD1-BD2A-38AD894F94F2}" srcOrd="1" destOrd="0" presId="urn:microsoft.com/office/officeart/2005/8/layout/hProcess9"/>
    <dgm:cxn modelId="{BF9B765D-7929-4421-988F-123518F33A44}" type="presParOf" srcId="{4DA34CC1-8520-4DD1-BD2A-38AD894F94F2}" destId="{5A412D4D-B8B1-47B8-9D5C-5B89E372E9EF}" srcOrd="0" destOrd="0" presId="urn:microsoft.com/office/officeart/2005/8/layout/hProcess9"/>
    <dgm:cxn modelId="{16F5A7A5-FBC6-40A6-99C2-5F4947CC0FA9}" type="presParOf" srcId="{4DA34CC1-8520-4DD1-BD2A-38AD894F94F2}" destId="{35E1BBBE-B139-4752-99DE-68E0D5B04D4A}" srcOrd="1" destOrd="0" presId="urn:microsoft.com/office/officeart/2005/8/layout/hProcess9"/>
    <dgm:cxn modelId="{357C8526-3DA7-4037-9197-C0819343B90D}" type="presParOf" srcId="{4DA34CC1-8520-4DD1-BD2A-38AD894F94F2}" destId="{EF82360A-DACE-4413-AD81-14772620C34A}" srcOrd="2" destOrd="0" presId="urn:microsoft.com/office/officeart/2005/8/layout/hProcess9"/>
    <dgm:cxn modelId="{7063EAC0-7735-475E-BEEF-8F68AD8FF0A9}" type="presParOf" srcId="{4DA34CC1-8520-4DD1-BD2A-38AD894F94F2}" destId="{C433DF09-FE3A-4149-9441-8D8C041ED578}" srcOrd="3" destOrd="0" presId="urn:microsoft.com/office/officeart/2005/8/layout/hProcess9"/>
    <dgm:cxn modelId="{E1D1DF9E-9026-48CC-BC46-3953AB4B8CC2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72D6DC-CB47-4C05-87D8-8F1F1B613382}" type="presOf" srcId="{D9473626-776C-4C7E-9FD0-FB6B04BA6462}" destId="{EF82360A-DACE-4413-AD81-14772620C34A}" srcOrd="0" destOrd="0" presId="urn:microsoft.com/office/officeart/2005/8/layout/hProcess9"/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C5009A6C-395E-4AD3-9DFC-BFE494301A31}" type="presOf" srcId="{8C41587C-0C21-4FED-8DC3-41B058B3F4F2}" destId="{ED3C7A04-D53A-4A10-8465-2D4EDA799E5D}" srcOrd="0" destOrd="0" presId="urn:microsoft.com/office/officeart/2005/8/layout/hProcess9"/>
    <dgm:cxn modelId="{55C97AB6-922B-451C-9D25-8D556AC6EF86}" type="presOf" srcId="{175EE890-F6CC-4C78-AC9A-8D2702968E97}" destId="{C9826412-2D92-4430-8DAE-14AF5A0C1FB7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8A0B260E-B9AB-4552-84C3-15D163F0FCA5}" type="presOf" srcId="{DB520117-8960-4228-AFBE-99FBD5064EB3}" destId="{5A412D4D-B8B1-47B8-9D5C-5B89E372E9EF}" srcOrd="0" destOrd="0" presId="urn:microsoft.com/office/officeart/2005/8/layout/hProcess9"/>
    <dgm:cxn modelId="{99C557FB-77C1-406F-88D8-9A8DE41CA543}" type="presParOf" srcId="{C9826412-2D92-4430-8DAE-14AF5A0C1FB7}" destId="{5216E073-6818-4B61-ADE2-C8F9AC7E92BA}" srcOrd="0" destOrd="0" presId="urn:microsoft.com/office/officeart/2005/8/layout/hProcess9"/>
    <dgm:cxn modelId="{E4756493-651C-4939-9C41-7A79608DDB9D}" type="presParOf" srcId="{C9826412-2D92-4430-8DAE-14AF5A0C1FB7}" destId="{4DA34CC1-8520-4DD1-BD2A-38AD894F94F2}" srcOrd="1" destOrd="0" presId="urn:microsoft.com/office/officeart/2005/8/layout/hProcess9"/>
    <dgm:cxn modelId="{FC531138-FEB4-4C9A-8097-0359B1B3F1E8}" type="presParOf" srcId="{4DA34CC1-8520-4DD1-BD2A-38AD894F94F2}" destId="{5A412D4D-B8B1-47B8-9D5C-5B89E372E9EF}" srcOrd="0" destOrd="0" presId="urn:microsoft.com/office/officeart/2005/8/layout/hProcess9"/>
    <dgm:cxn modelId="{2ACBC9A2-9B42-4E85-97C5-7B86C9DD41B8}" type="presParOf" srcId="{4DA34CC1-8520-4DD1-BD2A-38AD894F94F2}" destId="{35E1BBBE-B139-4752-99DE-68E0D5B04D4A}" srcOrd="1" destOrd="0" presId="urn:microsoft.com/office/officeart/2005/8/layout/hProcess9"/>
    <dgm:cxn modelId="{2962FA7A-FAA6-4664-80CF-22EC59E2F298}" type="presParOf" srcId="{4DA34CC1-8520-4DD1-BD2A-38AD894F94F2}" destId="{EF82360A-DACE-4413-AD81-14772620C34A}" srcOrd="2" destOrd="0" presId="urn:microsoft.com/office/officeart/2005/8/layout/hProcess9"/>
    <dgm:cxn modelId="{920599D1-540E-4D71-A516-608B4F3B869A}" type="presParOf" srcId="{4DA34CC1-8520-4DD1-BD2A-38AD894F94F2}" destId="{C433DF09-FE3A-4149-9441-8D8C041ED578}" srcOrd="3" destOrd="0" presId="urn:microsoft.com/office/officeart/2005/8/layout/hProcess9"/>
    <dgm:cxn modelId="{AD4FF5D8-A18C-4F64-9F60-01E8EFAA0350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9BAA30EE-ADB8-4203-813A-9614A5540AEE}" type="presOf" srcId="{8C41587C-0C21-4FED-8DC3-41B058B3F4F2}" destId="{ED3C7A04-D53A-4A10-8465-2D4EDA799E5D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FDDED2CE-47B0-4C3E-A095-4F2F2E1D8570}" type="presOf" srcId="{D9473626-776C-4C7E-9FD0-FB6B04BA6462}" destId="{EF82360A-DACE-4413-AD81-14772620C34A}" srcOrd="0" destOrd="0" presId="urn:microsoft.com/office/officeart/2005/8/layout/hProcess9"/>
    <dgm:cxn modelId="{998E166C-23B8-44D1-AD13-2E64C5D07D3B}" type="presOf" srcId="{DB520117-8960-4228-AFBE-99FBD5064EB3}" destId="{5A412D4D-B8B1-47B8-9D5C-5B89E372E9EF}" srcOrd="0" destOrd="0" presId="urn:microsoft.com/office/officeart/2005/8/layout/hProcess9"/>
    <dgm:cxn modelId="{7748DB85-BDD2-466B-8081-B7389031EB49}" type="presOf" srcId="{175EE890-F6CC-4C78-AC9A-8D2702968E97}" destId="{C9826412-2D92-4430-8DAE-14AF5A0C1FB7}" srcOrd="0" destOrd="0" presId="urn:microsoft.com/office/officeart/2005/8/layout/hProcess9"/>
    <dgm:cxn modelId="{AD45FB67-D25B-4FA4-BA4E-6A6B044AA029}" type="presParOf" srcId="{C9826412-2D92-4430-8DAE-14AF5A0C1FB7}" destId="{5216E073-6818-4B61-ADE2-C8F9AC7E92BA}" srcOrd="0" destOrd="0" presId="urn:microsoft.com/office/officeart/2005/8/layout/hProcess9"/>
    <dgm:cxn modelId="{4AEFCACE-C897-4EC0-9EE5-09E3EE482E76}" type="presParOf" srcId="{C9826412-2D92-4430-8DAE-14AF5A0C1FB7}" destId="{4DA34CC1-8520-4DD1-BD2A-38AD894F94F2}" srcOrd="1" destOrd="0" presId="urn:microsoft.com/office/officeart/2005/8/layout/hProcess9"/>
    <dgm:cxn modelId="{0FD241BA-AAA2-40D5-B3C2-1B0493BC4ED6}" type="presParOf" srcId="{4DA34CC1-8520-4DD1-BD2A-38AD894F94F2}" destId="{5A412D4D-B8B1-47B8-9D5C-5B89E372E9EF}" srcOrd="0" destOrd="0" presId="urn:microsoft.com/office/officeart/2005/8/layout/hProcess9"/>
    <dgm:cxn modelId="{AEBC2CD1-39AC-47B0-988F-C5223CB81EDF}" type="presParOf" srcId="{4DA34CC1-8520-4DD1-BD2A-38AD894F94F2}" destId="{35E1BBBE-B139-4752-99DE-68E0D5B04D4A}" srcOrd="1" destOrd="0" presId="urn:microsoft.com/office/officeart/2005/8/layout/hProcess9"/>
    <dgm:cxn modelId="{88D203D6-9E72-447D-81B1-FFFE052CAFC3}" type="presParOf" srcId="{4DA34CC1-8520-4DD1-BD2A-38AD894F94F2}" destId="{EF82360A-DACE-4413-AD81-14772620C34A}" srcOrd="2" destOrd="0" presId="urn:microsoft.com/office/officeart/2005/8/layout/hProcess9"/>
    <dgm:cxn modelId="{EFFD934B-F875-4070-93F1-E93B56917326}" type="presParOf" srcId="{4DA34CC1-8520-4DD1-BD2A-38AD894F94F2}" destId="{C433DF09-FE3A-4149-9441-8D8C041ED578}" srcOrd="3" destOrd="0" presId="urn:microsoft.com/office/officeart/2005/8/layout/hProcess9"/>
    <dgm:cxn modelId="{C0F3D61E-86D6-4885-AF3B-D672D922E8E9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917FBF10-CDDB-4AFF-9151-8547D7FB99A0}" type="presOf" srcId="{DB520117-8960-4228-AFBE-99FBD5064EB3}" destId="{5A412D4D-B8B1-47B8-9D5C-5B89E372E9EF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66579B86-737B-4DBF-BAA5-6AAD91140291}" type="presOf" srcId="{8C41587C-0C21-4FED-8DC3-41B058B3F4F2}" destId="{ED3C7A04-D53A-4A10-8465-2D4EDA799E5D}" srcOrd="0" destOrd="0" presId="urn:microsoft.com/office/officeart/2005/8/layout/hProcess9"/>
    <dgm:cxn modelId="{2B6EC500-69C1-4F7B-9020-D5299911850F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545FCD63-9171-41DC-968B-809D1484623C}" type="presOf" srcId="{175EE890-F6CC-4C78-AC9A-8D2702968E97}" destId="{C9826412-2D92-4430-8DAE-14AF5A0C1FB7}" srcOrd="0" destOrd="0" presId="urn:microsoft.com/office/officeart/2005/8/layout/hProcess9"/>
    <dgm:cxn modelId="{C5A2C46B-23A9-4FF3-9286-3840FE9380F1}" type="presParOf" srcId="{C9826412-2D92-4430-8DAE-14AF5A0C1FB7}" destId="{5216E073-6818-4B61-ADE2-C8F9AC7E92BA}" srcOrd="0" destOrd="0" presId="urn:microsoft.com/office/officeart/2005/8/layout/hProcess9"/>
    <dgm:cxn modelId="{2EA294C5-6734-4C2A-B9E1-95AD64E62161}" type="presParOf" srcId="{C9826412-2D92-4430-8DAE-14AF5A0C1FB7}" destId="{4DA34CC1-8520-4DD1-BD2A-38AD894F94F2}" srcOrd="1" destOrd="0" presId="urn:microsoft.com/office/officeart/2005/8/layout/hProcess9"/>
    <dgm:cxn modelId="{0B7DD1E8-CAAF-40C0-B80F-C624D4B55E14}" type="presParOf" srcId="{4DA34CC1-8520-4DD1-BD2A-38AD894F94F2}" destId="{5A412D4D-B8B1-47B8-9D5C-5B89E372E9EF}" srcOrd="0" destOrd="0" presId="urn:microsoft.com/office/officeart/2005/8/layout/hProcess9"/>
    <dgm:cxn modelId="{18BD4AA1-7DA3-45EE-9E65-D949132EF7BB}" type="presParOf" srcId="{4DA34CC1-8520-4DD1-BD2A-38AD894F94F2}" destId="{35E1BBBE-B139-4752-99DE-68E0D5B04D4A}" srcOrd="1" destOrd="0" presId="urn:microsoft.com/office/officeart/2005/8/layout/hProcess9"/>
    <dgm:cxn modelId="{D59F6EAA-A9FA-42C3-9BF9-1592BC8CE6F5}" type="presParOf" srcId="{4DA34CC1-8520-4DD1-BD2A-38AD894F94F2}" destId="{EF82360A-DACE-4413-AD81-14772620C34A}" srcOrd="2" destOrd="0" presId="urn:microsoft.com/office/officeart/2005/8/layout/hProcess9"/>
    <dgm:cxn modelId="{7535142E-4F3B-439A-B09E-FA3549B03F81}" type="presParOf" srcId="{4DA34CC1-8520-4DD1-BD2A-38AD894F94F2}" destId="{C433DF09-FE3A-4149-9441-8D8C041ED578}" srcOrd="3" destOrd="0" presId="urn:microsoft.com/office/officeart/2005/8/layout/hProcess9"/>
    <dgm:cxn modelId="{790774DB-9F03-42CD-B16B-F9C71341E6C7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/>
      <dgm:spPr/>
      <dgm:t>
        <a:bodyPr/>
        <a:lstStyle/>
        <a:p>
          <a:r>
            <a:rPr lang="en-US" noProof="0" dirty="0" smtClean="0"/>
            <a:t>Stereo Cameras</a:t>
          </a:r>
          <a:endParaRPr lang="fr-BE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E950812E-A722-4969-9601-43F8127EB580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smtClean="0"/>
            <a:t>uEye API</a:t>
          </a:r>
          <a:endParaRPr lang="en-US" noProof="0"/>
        </a:p>
      </dgm:t>
    </dgm:pt>
    <dgm:pt modelId="{54F7B7B9-60DB-4C8A-91B1-B343CB197E8F}" type="parTrans" cxnId="{4A86CC64-0E82-45BE-A568-A1239FDA865B}">
      <dgm:prSet/>
      <dgm:spPr/>
      <dgm:t>
        <a:bodyPr/>
        <a:lstStyle/>
        <a:p>
          <a:endParaRPr lang="fr-BE"/>
        </a:p>
      </dgm:t>
    </dgm:pt>
    <dgm:pt modelId="{D0EBFD9D-C3D1-47FA-962E-CF20B6473284}" type="sibTrans" cxnId="{4A86CC64-0E82-45BE-A568-A1239FDA865B}">
      <dgm:prSet/>
      <dgm:spPr/>
      <dgm:t>
        <a:bodyPr/>
        <a:lstStyle/>
        <a:p>
          <a:endParaRPr lang="fr-BE"/>
        </a:p>
      </dgm:t>
    </dgm:pt>
    <dgm:pt modelId="{76E3DAB7-6730-4F00-A1D7-5B16DA740C56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dirty="0" smtClean="0"/>
            <a:t>Feature Detection and matching</a:t>
          </a:r>
          <a:endParaRPr lang="en-US" noProof="0" dirty="0"/>
        </a:p>
      </dgm:t>
    </dgm:pt>
    <dgm:pt modelId="{2A20929C-96A4-4D2D-B62B-9CDA60AC0D90}" type="parTrans" cxnId="{B749D1A6-E956-4A64-9F8F-BC1B0F7C215F}">
      <dgm:prSet/>
      <dgm:spPr/>
      <dgm:t>
        <a:bodyPr/>
        <a:lstStyle/>
        <a:p>
          <a:endParaRPr lang="fr-BE"/>
        </a:p>
      </dgm:t>
    </dgm:pt>
    <dgm:pt modelId="{CB4E42AF-AF79-414D-8736-A90D3A020734}" type="sibTrans" cxnId="{B749D1A6-E956-4A64-9F8F-BC1B0F7C215F}">
      <dgm:prSet/>
      <dgm:spPr/>
      <dgm:t>
        <a:bodyPr/>
        <a:lstStyle/>
        <a:p>
          <a:endParaRPr lang="fr-BE"/>
        </a:p>
      </dgm:t>
    </dgm:pt>
    <dgm:pt modelId="{C2EDA21D-E865-4BC2-87D7-EE623FABCE46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dirty="0" smtClean="0"/>
            <a:t>Optional: Aggregation and Optimization</a:t>
          </a:r>
          <a:endParaRPr lang="en-US" noProof="0" dirty="0"/>
        </a:p>
      </dgm:t>
    </dgm:pt>
    <dgm:pt modelId="{4D3EEC05-D44E-47B4-A3F7-EA3EFC4A3051}" type="parTrans" cxnId="{3D7FAF3D-04B9-4CE7-A1C5-5BFDAF8FF5CC}">
      <dgm:prSet/>
      <dgm:spPr/>
      <dgm:t>
        <a:bodyPr/>
        <a:lstStyle/>
        <a:p>
          <a:endParaRPr lang="fr-BE"/>
        </a:p>
      </dgm:t>
    </dgm:pt>
    <dgm:pt modelId="{8173B46D-55A8-4F01-8216-D702DA20B58F}" type="sibTrans" cxnId="{3D7FAF3D-04B9-4CE7-A1C5-5BFDAF8FF5CC}">
      <dgm:prSet/>
      <dgm:spPr/>
      <dgm:t>
        <a:bodyPr/>
        <a:lstStyle/>
        <a:p>
          <a:endParaRPr lang="fr-BE"/>
        </a:p>
      </dgm:t>
    </dgm:pt>
    <dgm:pt modelId="{0C2A7923-61E5-4D64-86D7-60E756482686}">
      <dgm:prSet phldrT="[Texte]"/>
      <dgm:spPr/>
      <dgm:t>
        <a:bodyPr/>
        <a:lstStyle/>
        <a:p>
          <a:r>
            <a:rPr lang="en-US" noProof="0" dirty="0" smtClean="0"/>
            <a:t>Triangulation</a:t>
          </a:r>
          <a:endParaRPr lang="en-US" noProof="0" dirty="0"/>
        </a:p>
      </dgm:t>
    </dgm:pt>
    <dgm:pt modelId="{18A4E815-7715-4220-8CE8-1C78DE800211}" type="parTrans" cxnId="{FBA15D15-B711-4673-B8CA-429C048A13C1}">
      <dgm:prSet/>
      <dgm:spPr/>
      <dgm:t>
        <a:bodyPr/>
        <a:lstStyle/>
        <a:p>
          <a:endParaRPr lang="fr-BE"/>
        </a:p>
      </dgm:t>
    </dgm:pt>
    <dgm:pt modelId="{9F182F7F-6EAF-4358-8E76-D6BB619A431D}" type="sibTrans" cxnId="{FBA15D15-B711-4673-B8CA-429C048A13C1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6E4F5A94-3341-4BAE-A288-7B6932C1D1CE}" type="pres">
      <dgm:prSet presAssocID="{E950812E-A722-4969-9601-43F8127EB580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33EB5-62E5-4F42-B123-E6F0BE4BA6AC}" type="pres">
      <dgm:prSet presAssocID="{D0EBFD9D-C3D1-47FA-962E-CF20B6473284}" presName="sibTrans" presStyleCnt="0"/>
      <dgm:spPr/>
    </dgm:pt>
    <dgm:pt modelId="{734E3914-59C7-47CE-A57E-606AE2298FFD}" type="pres">
      <dgm:prSet presAssocID="{76E3DAB7-6730-4F00-A1D7-5B16DA740C5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E6417-7322-4F27-A994-3838E83AF47D}" type="pres">
      <dgm:prSet presAssocID="{CB4E42AF-AF79-414D-8736-A90D3A020734}" presName="sibTrans" presStyleCnt="0"/>
      <dgm:spPr/>
    </dgm:pt>
    <dgm:pt modelId="{D15438E0-4A6A-456C-908F-B1DC7D6F675F}" type="pres">
      <dgm:prSet presAssocID="{C2EDA21D-E865-4BC2-87D7-EE623FABCE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3E17-0104-4DC2-B93A-B5AA124223FC}" type="pres">
      <dgm:prSet presAssocID="{8173B46D-55A8-4F01-8216-D702DA20B58F}" presName="sibTrans" presStyleCnt="0"/>
      <dgm:spPr/>
    </dgm:pt>
    <dgm:pt modelId="{D676EF8B-81AB-4F4A-A613-5EEE6E11903D}" type="pres">
      <dgm:prSet presAssocID="{0C2A7923-61E5-4D64-86D7-60E75648268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D3490C-3D34-4AD7-99AA-54FA08F9D0DF}" type="presOf" srcId="{6F4DB636-E126-425D-80AC-FA5282A2330C}" destId="{2386ADAB-003F-4C41-B0F5-B0E38DF9906B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6CEADE27-4A96-48B1-8B27-60EC00696C5A}" type="presOf" srcId="{E950812E-A722-4969-9601-43F8127EB580}" destId="{6E4F5A94-3341-4BAE-A288-7B6932C1D1CE}" srcOrd="0" destOrd="0" presId="urn:microsoft.com/office/officeart/2005/8/layout/hProcess9"/>
    <dgm:cxn modelId="{AA9EA2CD-2C30-4EB6-AC44-E9C6EAB07E16}" type="presOf" srcId="{F155F19F-5B5C-4F31-B00B-689F81C37342}" destId="{0BBE1884-803D-4282-8FCB-5C6272AA43A1}" srcOrd="0" destOrd="0" presId="urn:microsoft.com/office/officeart/2005/8/layout/hProcess9"/>
    <dgm:cxn modelId="{FBA15D15-B711-4673-B8CA-429C048A13C1}" srcId="{F155F19F-5B5C-4F31-B00B-689F81C37342}" destId="{0C2A7923-61E5-4D64-86D7-60E756482686}" srcOrd="4" destOrd="0" parTransId="{18A4E815-7715-4220-8CE8-1C78DE800211}" sibTransId="{9F182F7F-6EAF-4358-8E76-D6BB619A431D}"/>
    <dgm:cxn modelId="{62ED4BE0-23AE-4A3D-9860-E7E4409C307B}" type="presOf" srcId="{76E3DAB7-6730-4F00-A1D7-5B16DA740C56}" destId="{734E3914-59C7-47CE-A57E-606AE2298FFD}" srcOrd="0" destOrd="0" presId="urn:microsoft.com/office/officeart/2005/8/layout/hProcess9"/>
    <dgm:cxn modelId="{4A86CC64-0E82-45BE-A568-A1239FDA865B}" srcId="{F155F19F-5B5C-4F31-B00B-689F81C37342}" destId="{E950812E-A722-4969-9601-43F8127EB580}" srcOrd="1" destOrd="0" parTransId="{54F7B7B9-60DB-4C8A-91B1-B343CB197E8F}" sibTransId="{D0EBFD9D-C3D1-47FA-962E-CF20B6473284}"/>
    <dgm:cxn modelId="{6E483700-CC26-4F39-8A85-277A65BF0DFE}" type="presOf" srcId="{C2EDA21D-E865-4BC2-87D7-EE623FABCE46}" destId="{D15438E0-4A6A-456C-908F-B1DC7D6F675F}" srcOrd="0" destOrd="0" presId="urn:microsoft.com/office/officeart/2005/8/layout/hProcess9"/>
    <dgm:cxn modelId="{5CBBD335-BFB4-457F-93CE-72BB73A5012E}" type="presOf" srcId="{0C2A7923-61E5-4D64-86D7-60E756482686}" destId="{D676EF8B-81AB-4F4A-A613-5EEE6E11903D}" srcOrd="0" destOrd="0" presId="urn:microsoft.com/office/officeart/2005/8/layout/hProcess9"/>
    <dgm:cxn modelId="{3D7FAF3D-04B9-4CE7-A1C5-5BFDAF8FF5CC}" srcId="{F155F19F-5B5C-4F31-B00B-689F81C37342}" destId="{C2EDA21D-E865-4BC2-87D7-EE623FABCE46}" srcOrd="3" destOrd="0" parTransId="{4D3EEC05-D44E-47B4-A3F7-EA3EFC4A3051}" sibTransId="{8173B46D-55A8-4F01-8216-D702DA20B58F}"/>
    <dgm:cxn modelId="{B749D1A6-E956-4A64-9F8F-BC1B0F7C215F}" srcId="{F155F19F-5B5C-4F31-B00B-689F81C37342}" destId="{76E3DAB7-6730-4F00-A1D7-5B16DA740C56}" srcOrd="2" destOrd="0" parTransId="{2A20929C-96A4-4D2D-B62B-9CDA60AC0D90}" sibTransId="{CB4E42AF-AF79-414D-8736-A90D3A020734}"/>
    <dgm:cxn modelId="{DD44B76D-1B8B-42D9-AAFA-7D3CBEDF9DAE}" type="presParOf" srcId="{0BBE1884-803D-4282-8FCB-5C6272AA43A1}" destId="{FF79EA0C-0C1B-40A2-BA85-0DE3F0487A32}" srcOrd="0" destOrd="0" presId="urn:microsoft.com/office/officeart/2005/8/layout/hProcess9"/>
    <dgm:cxn modelId="{C44BE8F5-E9F3-4ACC-A655-7F811B89D195}" type="presParOf" srcId="{0BBE1884-803D-4282-8FCB-5C6272AA43A1}" destId="{D40A89F8-4D9C-43CE-B9E9-2CC10CE86F79}" srcOrd="1" destOrd="0" presId="urn:microsoft.com/office/officeart/2005/8/layout/hProcess9"/>
    <dgm:cxn modelId="{BDF5175A-C01C-4248-963E-AF2CAE6A869A}" type="presParOf" srcId="{D40A89F8-4D9C-43CE-B9E9-2CC10CE86F79}" destId="{2386ADAB-003F-4C41-B0F5-B0E38DF9906B}" srcOrd="0" destOrd="0" presId="urn:microsoft.com/office/officeart/2005/8/layout/hProcess9"/>
    <dgm:cxn modelId="{F2334DD5-8DB4-4BD9-843B-B6DDD27D1E2A}" type="presParOf" srcId="{D40A89F8-4D9C-43CE-B9E9-2CC10CE86F79}" destId="{C692C54F-930C-4B72-B474-92A5D660DD7C}" srcOrd="1" destOrd="0" presId="urn:microsoft.com/office/officeart/2005/8/layout/hProcess9"/>
    <dgm:cxn modelId="{91A014EA-7741-4C13-9B90-DA7DD0EEE3C1}" type="presParOf" srcId="{D40A89F8-4D9C-43CE-B9E9-2CC10CE86F79}" destId="{6E4F5A94-3341-4BAE-A288-7B6932C1D1CE}" srcOrd="2" destOrd="0" presId="urn:microsoft.com/office/officeart/2005/8/layout/hProcess9"/>
    <dgm:cxn modelId="{C59A3328-DD92-4546-8652-948A7061F40F}" type="presParOf" srcId="{D40A89F8-4D9C-43CE-B9E9-2CC10CE86F79}" destId="{FC833EB5-62E5-4F42-B123-E6F0BE4BA6AC}" srcOrd="3" destOrd="0" presId="urn:microsoft.com/office/officeart/2005/8/layout/hProcess9"/>
    <dgm:cxn modelId="{702FDCA9-FD1C-4DFA-9CE3-DF1107A7BA3F}" type="presParOf" srcId="{D40A89F8-4D9C-43CE-B9E9-2CC10CE86F79}" destId="{734E3914-59C7-47CE-A57E-606AE2298FFD}" srcOrd="4" destOrd="0" presId="urn:microsoft.com/office/officeart/2005/8/layout/hProcess9"/>
    <dgm:cxn modelId="{5912B5FE-18F0-4F77-83E6-A03C05356105}" type="presParOf" srcId="{D40A89F8-4D9C-43CE-B9E9-2CC10CE86F79}" destId="{AB7E6417-7322-4F27-A994-3838E83AF47D}" srcOrd="5" destOrd="0" presId="urn:microsoft.com/office/officeart/2005/8/layout/hProcess9"/>
    <dgm:cxn modelId="{0C9AFCAD-5184-4C98-BB48-F85701092EC8}" type="presParOf" srcId="{D40A89F8-4D9C-43CE-B9E9-2CC10CE86F79}" destId="{D15438E0-4A6A-456C-908F-B1DC7D6F675F}" srcOrd="6" destOrd="0" presId="urn:microsoft.com/office/officeart/2005/8/layout/hProcess9"/>
    <dgm:cxn modelId="{A2092674-C227-42D1-ADA6-9A4F9B93B9D2}" type="presParOf" srcId="{D40A89F8-4D9C-43CE-B9E9-2CC10CE86F79}" destId="{E12B3E17-0104-4DC2-B93A-B5AA124223FC}" srcOrd="7" destOrd="0" presId="urn:microsoft.com/office/officeart/2005/8/layout/hProcess9"/>
    <dgm:cxn modelId="{F881BD89-B11F-4E0F-8684-687E68244F6D}" type="presParOf" srcId="{D40A89F8-4D9C-43CE-B9E9-2CC10CE86F79}" destId="{D676EF8B-81AB-4F4A-A613-5EEE6E11903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87BEE4A1-2B4D-40B9-92C1-4ED461828D4B}" type="presOf" srcId="{DB520117-8960-4228-AFBE-99FBD5064EB3}" destId="{5A412D4D-B8B1-47B8-9D5C-5B89E372E9EF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A7E022AA-6061-4C26-A277-5CB8C984704F}" type="presOf" srcId="{D9473626-776C-4C7E-9FD0-FB6B04BA6462}" destId="{EF82360A-DACE-4413-AD81-14772620C34A}" srcOrd="0" destOrd="0" presId="urn:microsoft.com/office/officeart/2005/8/layout/hProcess9"/>
    <dgm:cxn modelId="{15F25829-7241-4DAC-82FF-9D9FAD2B14A8}" type="presOf" srcId="{175EE890-F6CC-4C78-AC9A-8D2702968E97}" destId="{C9826412-2D92-4430-8DAE-14AF5A0C1FB7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D66BC25E-82CA-48A2-8E7E-4FB384A28CEF}" type="presOf" srcId="{8C41587C-0C21-4FED-8DC3-41B058B3F4F2}" destId="{ED3C7A04-D53A-4A10-8465-2D4EDA799E5D}" srcOrd="0" destOrd="0" presId="urn:microsoft.com/office/officeart/2005/8/layout/hProcess9"/>
    <dgm:cxn modelId="{EB39DF12-2613-48C7-A39F-CDE21BF36FAC}" type="presParOf" srcId="{C9826412-2D92-4430-8DAE-14AF5A0C1FB7}" destId="{5216E073-6818-4B61-ADE2-C8F9AC7E92BA}" srcOrd="0" destOrd="0" presId="urn:microsoft.com/office/officeart/2005/8/layout/hProcess9"/>
    <dgm:cxn modelId="{95E9A579-AF4F-493C-B6DA-D4D55D609FF4}" type="presParOf" srcId="{C9826412-2D92-4430-8DAE-14AF5A0C1FB7}" destId="{4DA34CC1-8520-4DD1-BD2A-38AD894F94F2}" srcOrd="1" destOrd="0" presId="urn:microsoft.com/office/officeart/2005/8/layout/hProcess9"/>
    <dgm:cxn modelId="{DB2E5C64-73A9-47AF-904F-3D9EA3D34FB4}" type="presParOf" srcId="{4DA34CC1-8520-4DD1-BD2A-38AD894F94F2}" destId="{5A412D4D-B8B1-47B8-9D5C-5B89E372E9EF}" srcOrd="0" destOrd="0" presId="urn:microsoft.com/office/officeart/2005/8/layout/hProcess9"/>
    <dgm:cxn modelId="{C425EC4A-1EF6-401A-AEB9-1861393EB7E9}" type="presParOf" srcId="{4DA34CC1-8520-4DD1-BD2A-38AD894F94F2}" destId="{35E1BBBE-B139-4752-99DE-68E0D5B04D4A}" srcOrd="1" destOrd="0" presId="urn:microsoft.com/office/officeart/2005/8/layout/hProcess9"/>
    <dgm:cxn modelId="{1DB65E64-3CB0-4425-9801-6ABE6217554C}" type="presParOf" srcId="{4DA34CC1-8520-4DD1-BD2A-38AD894F94F2}" destId="{EF82360A-DACE-4413-AD81-14772620C34A}" srcOrd="2" destOrd="0" presId="urn:microsoft.com/office/officeart/2005/8/layout/hProcess9"/>
    <dgm:cxn modelId="{6C627697-45AF-473D-A12B-90C9DDCE06B7}" type="presParOf" srcId="{4DA34CC1-8520-4DD1-BD2A-38AD894F94F2}" destId="{C433DF09-FE3A-4149-9441-8D8C041ED578}" srcOrd="3" destOrd="0" presId="urn:microsoft.com/office/officeart/2005/8/layout/hProcess9"/>
    <dgm:cxn modelId="{015F4CFD-23F9-4777-81F0-5A6B5D16078B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53F865D9-BE9A-42C8-AABC-7D40B8261E52}" type="presOf" srcId="{8C41587C-0C21-4FED-8DC3-41B058B3F4F2}" destId="{ED3C7A04-D53A-4A10-8465-2D4EDA799E5D}" srcOrd="0" destOrd="0" presId="urn:microsoft.com/office/officeart/2005/8/layout/hProcess9"/>
    <dgm:cxn modelId="{4CAA7B28-6C77-4FB7-B6C3-28675EAEB126}" type="presOf" srcId="{175EE890-F6CC-4C78-AC9A-8D2702968E97}" destId="{C9826412-2D92-4430-8DAE-14AF5A0C1FB7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F5BF8CA9-4471-4756-B3BD-95090BE8E155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2F0A62DD-B27D-445D-A05A-3FEC2C1C4612}" type="presOf" srcId="{DB520117-8960-4228-AFBE-99FBD5064EB3}" destId="{5A412D4D-B8B1-47B8-9D5C-5B89E372E9EF}" srcOrd="0" destOrd="0" presId="urn:microsoft.com/office/officeart/2005/8/layout/hProcess9"/>
    <dgm:cxn modelId="{4D48715E-A6AD-494D-99C0-D50B5BBEA89E}" type="presParOf" srcId="{C9826412-2D92-4430-8DAE-14AF5A0C1FB7}" destId="{5216E073-6818-4B61-ADE2-C8F9AC7E92BA}" srcOrd="0" destOrd="0" presId="urn:microsoft.com/office/officeart/2005/8/layout/hProcess9"/>
    <dgm:cxn modelId="{41DC0F1C-F9D1-420E-914C-5F89926BD838}" type="presParOf" srcId="{C9826412-2D92-4430-8DAE-14AF5A0C1FB7}" destId="{4DA34CC1-8520-4DD1-BD2A-38AD894F94F2}" srcOrd="1" destOrd="0" presId="urn:microsoft.com/office/officeart/2005/8/layout/hProcess9"/>
    <dgm:cxn modelId="{DB1FDB31-79D5-4E4D-AF12-750D761AB104}" type="presParOf" srcId="{4DA34CC1-8520-4DD1-BD2A-38AD894F94F2}" destId="{5A412D4D-B8B1-47B8-9D5C-5B89E372E9EF}" srcOrd="0" destOrd="0" presId="urn:microsoft.com/office/officeart/2005/8/layout/hProcess9"/>
    <dgm:cxn modelId="{B8469488-7AA2-4D15-928C-3A668C3904D8}" type="presParOf" srcId="{4DA34CC1-8520-4DD1-BD2A-38AD894F94F2}" destId="{35E1BBBE-B139-4752-99DE-68E0D5B04D4A}" srcOrd="1" destOrd="0" presId="urn:microsoft.com/office/officeart/2005/8/layout/hProcess9"/>
    <dgm:cxn modelId="{27955B96-4315-48FE-B54C-C6797D97072D}" type="presParOf" srcId="{4DA34CC1-8520-4DD1-BD2A-38AD894F94F2}" destId="{EF82360A-DACE-4413-AD81-14772620C34A}" srcOrd="2" destOrd="0" presId="urn:microsoft.com/office/officeart/2005/8/layout/hProcess9"/>
    <dgm:cxn modelId="{897BDDB6-0038-448B-AD7E-A98F2ED613E4}" type="presParOf" srcId="{4DA34CC1-8520-4DD1-BD2A-38AD894F94F2}" destId="{C433DF09-FE3A-4149-9441-8D8C041ED578}" srcOrd="3" destOrd="0" presId="urn:microsoft.com/office/officeart/2005/8/layout/hProcess9"/>
    <dgm:cxn modelId="{25ACB07B-BC18-4D07-89F4-E33F56C1E821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/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/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B49B30-44B2-411C-9188-B64D0E5F4945}" type="presOf" srcId="{A970014D-16A8-41A3-8EC6-99D7C453E3B3}" destId="{BBBEC2CB-AA27-42C5-B3E5-C5C1C11708ED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630F8921-3DD1-4DE5-A1FD-50B93DA19D41}" type="presOf" srcId="{33E66EF2-E1EE-406A-BE55-62FC707CBA14}" destId="{CAE9AD83-4FD5-42B9-9712-B16D9FFB3584}" srcOrd="0" destOrd="0" presId="urn:microsoft.com/office/officeart/2005/8/layout/hProcess9"/>
    <dgm:cxn modelId="{BF93614C-C610-41C7-85F5-60BBD759B81F}" type="presOf" srcId="{4DE3F172-C609-48BC-B562-33882039755E}" destId="{E500261A-F46A-4F49-91CA-743E2E0A79EE}" srcOrd="0" destOrd="0" presId="urn:microsoft.com/office/officeart/2005/8/layout/hProcess9"/>
    <dgm:cxn modelId="{22B6C82F-3B27-4234-9DA3-23F2901E6F64}" type="presOf" srcId="{4311C4CB-B489-47AD-8B25-45F4B09A547E}" destId="{3DE892FC-0F17-42FB-94ED-0CA27ABF5E61}" srcOrd="0" destOrd="0" presId="urn:microsoft.com/office/officeart/2005/8/layout/hProcess9"/>
    <dgm:cxn modelId="{7C622C6A-5C66-4DB9-8715-037BF20BB6CC}" type="presOf" srcId="{181A20D1-2D2E-414E-83B9-03AF9C12359F}" destId="{EFA71AEE-77DB-42C6-A0C2-030712105787}" srcOrd="0" destOrd="0" presId="urn:microsoft.com/office/officeart/2005/8/layout/hProcess9"/>
    <dgm:cxn modelId="{C0453C99-6390-49FF-9AF3-7DFEB57427D0}" type="presOf" srcId="{681F37DD-7C6E-4EA8-B693-196A5FF4B0C5}" destId="{1E0EBDF1-35C7-4EB4-949E-26B324BBE39C}" srcOrd="0" destOrd="0" presId="urn:microsoft.com/office/officeart/2005/8/layout/hProcess9"/>
    <dgm:cxn modelId="{4F3F14E1-DE28-4C0E-AA58-EA2D5A3693EF}" type="presOf" srcId="{F155F19F-5B5C-4F31-B00B-689F81C37342}" destId="{0BBE1884-803D-4282-8FCB-5C6272AA43A1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84348666-A897-4CF9-ABCA-CB0F8B65FCDB}" type="presParOf" srcId="{0BBE1884-803D-4282-8FCB-5C6272AA43A1}" destId="{FF79EA0C-0C1B-40A2-BA85-0DE3F0487A32}" srcOrd="0" destOrd="0" presId="urn:microsoft.com/office/officeart/2005/8/layout/hProcess9"/>
    <dgm:cxn modelId="{E861DA9A-EA99-46C9-91D3-44D96010E7D2}" type="presParOf" srcId="{0BBE1884-803D-4282-8FCB-5C6272AA43A1}" destId="{D40A89F8-4D9C-43CE-B9E9-2CC10CE86F79}" srcOrd="1" destOrd="0" presId="urn:microsoft.com/office/officeart/2005/8/layout/hProcess9"/>
    <dgm:cxn modelId="{90F5D677-9EB8-4195-9190-8E6A1356C793}" type="presParOf" srcId="{D40A89F8-4D9C-43CE-B9E9-2CC10CE86F79}" destId="{E500261A-F46A-4F49-91CA-743E2E0A79EE}" srcOrd="0" destOrd="0" presId="urn:microsoft.com/office/officeart/2005/8/layout/hProcess9"/>
    <dgm:cxn modelId="{103E9F75-932A-4B76-8754-065A30DEF428}" type="presParOf" srcId="{D40A89F8-4D9C-43CE-B9E9-2CC10CE86F79}" destId="{738AF327-F834-4E4C-B8A6-17A9093E5B3A}" srcOrd="1" destOrd="0" presId="urn:microsoft.com/office/officeart/2005/8/layout/hProcess9"/>
    <dgm:cxn modelId="{9D25B76D-1391-428E-BEC5-CBF9A5C5538A}" type="presParOf" srcId="{D40A89F8-4D9C-43CE-B9E9-2CC10CE86F79}" destId="{3DE892FC-0F17-42FB-94ED-0CA27ABF5E61}" srcOrd="2" destOrd="0" presId="urn:microsoft.com/office/officeart/2005/8/layout/hProcess9"/>
    <dgm:cxn modelId="{F755C210-DADD-4361-9ECF-00792FDFB53C}" type="presParOf" srcId="{D40A89F8-4D9C-43CE-B9E9-2CC10CE86F79}" destId="{513A4F54-0B86-4755-BA7A-D2436020344D}" srcOrd="3" destOrd="0" presId="urn:microsoft.com/office/officeart/2005/8/layout/hProcess9"/>
    <dgm:cxn modelId="{2B350F46-C548-4011-B51C-59B0F95D3ABD}" type="presParOf" srcId="{D40A89F8-4D9C-43CE-B9E9-2CC10CE86F79}" destId="{1E0EBDF1-35C7-4EB4-949E-26B324BBE39C}" srcOrd="4" destOrd="0" presId="urn:microsoft.com/office/officeart/2005/8/layout/hProcess9"/>
    <dgm:cxn modelId="{F8B862CB-BC7F-437E-8FC7-E83D697BD84F}" type="presParOf" srcId="{D40A89F8-4D9C-43CE-B9E9-2CC10CE86F79}" destId="{4CFB225B-F181-470E-A440-0E6E7FA572E7}" srcOrd="5" destOrd="0" presId="urn:microsoft.com/office/officeart/2005/8/layout/hProcess9"/>
    <dgm:cxn modelId="{A590BB04-019D-4329-BF75-201CA111B4CA}" type="presParOf" srcId="{D40A89F8-4D9C-43CE-B9E9-2CC10CE86F79}" destId="{CAE9AD83-4FD5-42B9-9712-B16D9FFB3584}" srcOrd="6" destOrd="0" presId="urn:microsoft.com/office/officeart/2005/8/layout/hProcess9"/>
    <dgm:cxn modelId="{6C8AC7FD-AB73-4F2B-AD69-3C331BDEBBE4}" type="presParOf" srcId="{D40A89F8-4D9C-43CE-B9E9-2CC10CE86F79}" destId="{956A627B-6B8B-4E62-ACCD-2CDF6E1EDD2C}" srcOrd="7" destOrd="0" presId="urn:microsoft.com/office/officeart/2005/8/layout/hProcess9"/>
    <dgm:cxn modelId="{1466427F-6D93-479D-A6A0-A710FC0F2127}" type="presParOf" srcId="{D40A89F8-4D9C-43CE-B9E9-2CC10CE86F79}" destId="{EFA71AEE-77DB-42C6-A0C2-030712105787}" srcOrd="8" destOrd="0" presId="urn:microsoft.com/office/officeart/2005/8/layout/hProcess9"/>
    <dgm:cxn modelId="{44B3449B-6BB5-477B-8605-3258F0C3125C}" type="presParOf" srcId="{D40A89F8-4D9C-43CE-B9E9-2CC10CE86F79}" destId="{C3714F47-A2C6-430F-B5B6-B41F06F3F771}" srcOrd="9" destOrd="0" presId="urn:microsoft.com/office/officeart/2005/8/layout/hProcess9"/>
    <dgm:cxn modelId="{B8F1E34F-4971-4D11-A11B-3083FB8005E3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/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/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48637A-D245-4CA5-915E-E3D09E4C1A54}" type="presOf" srcId="{681F37DD-7C6E-4EA8-B693-196A5FF4B0C5}" destId="{1E0EBDF1-35C7-4EB4-949E-26B324BBE39C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C63BE2BE-D567-421F-B717-8C03342C0FD9}" type="presOf" srcId="{181A20D1-2D2E-414E-83B9-03AF9C12359F}" destId="{EFA71AEE-77DB-42C6-A0C2-030712105787}" srcOrd="0" destOrd="0" presId="urn:microsoft.com/office/officeart/2005/8/layout/hProcess9"/>
    <dgm:cxn modelId="{C6F3F6E2-A6CD-4057-B105-ECD1E7F6D91A}" type="presOf" srcId="{A970014D-16A8-41A3-8EC6-99D7C453E3B3}" destId="{BBBEC2CB-AA27-42C5-B3E5-C5C1C11708ED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02887B33-9533-4B2C-B913-1B8154BA23EE}" type="presOf" srcId="{4DE3F172-C609-48BC-B562-33882039755E}" destId="{E500261A-F46A-4F49-91CA-743E2E0A79EE}" srcOrd="0" destOrd="0" presId="urn:microsoft.com/office/officeart/2005/8/layout/hProcess9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A27E3119-B4FC-4636-93D8-14D37618D98F}" type="presOf" srcId="{4311C4CB-B489-47AD-8B25-45F4B09A547E}" destId="{3DE892FC-0F17-42FB-94ED-0CA27ABF5E61}" srcOrd="0" destOrd="0" presId="urn:microsoft.com/office/officeart/2005/8/layout/hProcess9"/>
    <dgm:cxn modelId="{2A8D5167-37E2-484E-8618-9783EC55DE2C}" type="presOf" srcId="{33E66EF2-E1EE-406A-BE55-62FC707CBA14}" destId="{CAE9AD83-4FD5-42B9-9712-B16D9FFB3584}" srcOrd="0" destOrd="0" presId="urn:microsoft.com/office/officeart/2005/8/layout/hProcess9"/>
    <dgm:cxn modelId="{0F488C6E-0EA5-4E2E-B103-6DAF3EE873B5}" type="presOf" srcId="{F155F19F-5B5C-4F31-B00B-689F81C37342}" destId="{0BBE1884-803D-4282-8FCB-5C6272AA43A1}" srcOrd="0" destOrd="0" presId="urn:microsoft.com/office/officeart/2005/8/layout/hProcess9"/>
    <dgm:cxn modelId="{54CE480B-AA6C-4326-84C5-5156FECD320F}" type="presParOf" srcId="{0BBE1884-803D-4282-8FCB-5C6272AA43A1}" destId="{FF79EA0C-0C1B-40A2-BA85-0DE3F0487A32}" srcOrd="0" destOrd="0" presId="urn:microsoft.com/office/officeart/2005/8/layout/hProcess9"/>
    <dgm:cxn modelId="{31282098-2A58-4FBA-9F05-0C61090532FD}" type="presParOf" srcId="{0BBE1884-803D-4282-8FCB-5C6272AA43A1}" destId="{D40A89F8-4D9C-43CE-B9E9-2CC10CE86F79}" srcOrd="1" destOrd="0" presId="urn:microsoft.com/office/officeart/2005/8/layout/hProcess9"/>
    <dgm:cxn modelId="{12924C1E-CC3E-444A-9CCC-DF3DEF7EA26E}" type="presParOf" srcId="{D40A89F8-4D9C-43CE-B9E9-2CC10CE86F79}" destId="{E500261A-F46A-4F49-91CA-743E2E0A79EE}" srcOrd="0" destOrd="0" presId="urn:microsoft.com/office/officeart/2005/8/layout/hProcess9"/>
    <dgm:cxn modelId="{A8EA77CB-0CC0-47BF-B416-238FE385D068}" type="presParOf" srcId="{D40A89F8-4D9C-43CE-B9E9-2CC10CE86F79}" destId="{738AF327-F834-4E4C-B8A6-17A9093E5B3A}" srcOrd="1" destOrd="0" presId="urn:microsoft.com/office/officeart/2005/8/layout/hProcess9"/>
    <dgm:cxn modelId="{7C1165ED-FA61-4F83-A63D-35061F0F971D}" type="presParOf" srcId="{D40A89F8-4D9C-43CE-B9E9-2CC10CE86F79}" destId="{3DE892FC-0F17-42FB-94ED-0CA27ABF5E61}" srcOrd="2" destOrd="0" presId="urn:microsoft.com/office/officeart/2005/8/layout/hProcess9"/>
    <dgm:cxn modelId="{F93043B9-1435-4AA7-BBD5-774B8CFE1B3F}" type="presParOf" srcId="{D40A89F8-4D9C-43CE-B9E9-2CC10CE86F79}" destId="{513A4F54-0B86-4755-BA7A-D2436020344D}" srcOrd="3" destOrd="0" presId="urn:microsoft.com/office/officeart/2005/8/layout/hProcess9"/>
    <dgm:cxn modelId="{7B2EC22B-B4E1-40C8-83C1-7F7DB585D86C}" type="presParOf" srcId="{D40A89F8-4D9C-43CE-B9E9-2CC10CE86F79}" destId="{1E0EBDF1-35C7-4EB4-949E-26B324BBE39C}" srcOrd="4" destOrd="0" presId="urn:microsoft.com/office/officeart/2005/8/layout/hProcess9"/>
    <dgm:cxn modelId="{9D891AF3-CADB-4CD1-A1C6-77F0E14EE824}" type="presParOf" srcId="{D40A89F8-4D9C-43CE-B9E9-2CC10CE86F79}" destId="{4CFB225B-F181-470E-A440-0E6E7FA572E7}" srcOrd="5" destOrd="0" presId="urn:microsoft.com/office/officeart/2005/8/layout/hProcess9"/>
    <dgm:cxn modelId="{69A85657-81C4-4BCE-928A-7ABBC66FB8A8}" type="presParOf" srcId="{D40A89F8-4D9C-43CE-B9E9-2CC10CE86F79}" destId="{CAE9AD83-4FD5-42B9-9712-B16D9FFB3584}" srcOrd="6" destOrd="0" presId="urn:microsoft.com/office/officeart/2005/8/layout/hProcess9"/>
    <dgm:cxn modelId="{1C2337E2-D7ED-4657-9F56-75BCF2C2D688}" type="presParOf" srcId="{D40A89F8-4D9C-43CE-B9E9-2CC10CE86F79}" destId="{956A627B-6B8B-4E62-ACCD-2CDF6E1EDD2C}" srcOrd="7" destOrd="0" presId="urn:microsoft.com/office/officeart/2005/8/layout/hProcess9"/>
    <dgm:cxn modelId="{AABC9AA2-1731-4B7C-A4C1-CFCEA37CE696}" type="presParOf" srcId="{D40A89F8-4D9C-43CE-B9E9-2CC10CE86F79}" destId="{EFA71AEE-77DB-42C6-A0C2-030712105787}" srcOrd="8" destOrd="0" presId="urn:microsoft.com/office/officeart/2005/8/layout/hProcess9"/>
    <dgm:cxn modelId="{A42230AD-5A5A-4162-A631-1457FE9F2959}" type="presParOf" srcId="{D40A89F8-4D9C-43CE-B9E9-2CC10CE86F79}" destId="{C3714F47-A2C6-430F-B5B6-B41F06F3F771}" srcOrd="9" destOrd="0" presId="urn:microsoft.com/office/officeart/2005/8/layout/hProcess9"/>
    <dgm:cxn modelId="{767F8C67-384F-449D-8BAA-58F82F75FFCD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/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FB3E5BEB-064E-4F81-8641-9907527D4C60}" type="presOf" srcId="{4311C4CB-B489-47AD-8B25-45F4B09A547E}" destId="{3DE892FC-0F17-42FB-94ED-0CA27ABF5E61}" srcOrd="0" destOrd="0" presId="urn:microsoft.com/office/officeart/2005/8/layout/hProcess9"/>
    <dgm:cxn modelId="{B0F79E15-956E-402E-A1D2-EC6126E4B72A}" type="presOf" srcId="{4DE3F172-C609-48BC-B562-33882039755E}" destId="{E500261A-F46A-4F49-91CA-743E2E0A79EE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835278FF-530D-4EBD-A50A-F4849E20D57C}" type="presOf" srcId="{33E66EF2-E1EE-406A-BE55-62FC707CBA14}" destId="{CAE9AD83-4FD5-42B9-9712-B16D9FFB3584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31CF2436-6477-4079-B71B-26B4CE0EF0EE}" type="presOf" srcId="{A970014D-16A8-41A3-8EC6-99D7C453E3B3}" destId="{BBBEC2CB-AA27-42C5-B3E5-C5C1C11708ED}" srcOrd="0" destOrd="0" presId="urn:microsoft.com/office/officeart/2005/8/layout/hProcess9"/>
    <dgm:cxn modelId="{73B5B51F-93B1-489B-B482-0E6B0388A874}" type="presOf" srcId="{181A20D1-2D2E-414E-83B9-03AF9C12359F}" destId="{EFA71AEE-77DB-42C6-A0C2-030712105787}" srcOrd="0" destOrd="0" presId="urn:microsoft.com/office/officeart/2005/8/layout/hProcess9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AD98FF1E-DDCF-4124-B648-DE5DC124C6D0}" type="presOf" srcId="{681F37DD-7C6E-4EA8-B693-196A5FF4B0C5}" destId="{1E0EBDF1-35C7-4EB4-949E-26B324BBE39C}" srcOrd="0" destOrd="0" presId="urn:microsoft.com/office/officeart/2005/8/layout/hProcess9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F67A5969-E392-47B3-AF61-5F5FBDCD49D2}" type="presOf" srcId="{F155F19F-5B5C-4F31-B00B-689F81C37342}" destId="{0BBE1884-803D-4282-8FCB-5C6272AA43A1}" srcOrd="0" destOrd="0" presId="urn:microsoft.com/office/officeart/2005/8/layout/hProcess9"/>
    <dgm:cxn modelId="{506C8E6B-DA68-4239-8859-45CF10412EA6}" type="presParOf" srcId="{0BBE1884-803D-4282-8FCB-5C6272AA43A1}" destId="{FF79EA0C-0C1B-40A2-BA85-0DE3F0487A32}" srcOrd="0" destOrd="0" presId="urn:microsoft.com/office/officeart/2005/8/layout/hProcess9"/>
    <dgm:cxn modelId="{57D959C3-DBAF-4FFE-BC8F-5AB017BE0F17}" type="presParOf" srcId="{0BBE1884-803D-4282-8FCB-5C6272AA43A1}" destId="{D40A89F8-4D9C-43CE-B9E9-2CC10CE86F79}" srcOrd="1" destOrd="0" presId="urn:microsoft.com/office/officeart/2005/8/layout/hProcess9"/>
    <dgm:cxn modelId="{CB8FB855-A0F7-4B24-BDE8-8614FD0FD307}" type="presParOf" srcId="{D40A89F8-4D9C-43CE-B9E9-2CC10CE86F79}" destId="{E500261A-F46A-4F49-91CA-743E2E0A79EE}" srcOrd="0" destOrd="0" presId="urn:microsoft.com/office/officeart/2005/8/layout/hProcess9"/>
    <dgm:cxn modelId="{2FF2EB13-06B2-40A7-B414-4FA555E3E44D}" type="presParOf" srcId="{D40A89F8-4D9C-43CE-B9E9-2CC10CE86F79}" destId="{738AF327-F834-4E4C-B8A6-17A9093E5B3A}" srcOrd="1" destOrd="0" presId="urn:microsoft.com/office/officeart/2005/8/layout/hProcess9"/>
    <dgm:cxn modelId="{E6039E06-1EC3-4240-8175-A2D639B58162}" type="presParOf" srcId="{D40A89F8-4D9C-43CE-B9E9-2CC10CE86F79}" destId="{3DE892FC-0F17-42FB-94ED-0CA27ABF5E61}" srcOrd="2" destOrd="0" presId="urn:microsoft.com/office/officeart/2005/8/layout/hProcess9"/>
    <dgm:cxn modelId="{C3578328-CFA1-437D-94E2-E16483183A87}" type="presParOf" srcId="{D40A89F8-4D9C-43CE-B9E9-2CC10CE86F79}" destId="{513A4F54-0B86-4755-BA7A-D2436020344D}" srcOrd="3" destOrd="0" presId="urn:microsoft.com/office/officeart/2005/8/layout/hProcess9"/>
    <dgm:cxn modelId="{8B0502E8-B0A6-4CBE-A2C5-59574922F093}" type="presParOf" srcId="{D40A89F8-4D9C-43CE-B9E9-2CC10CE86F79}" destId="{1E0EBDF1-35C7-4EB4-949E-26B324BBE39C}" srcOrd="4" destOrd="0" presId="urn:microsoft.com/office/officeart/2005/8/layout/hProcess9"/>
    <dgm:cxn modelId="{ECA3E28C-CA2D-4D17-91C5-9700BFC16D9A}" type="presParOf" srcId="{D40A89F8-4D9C-43CE-B9E9-2CC10CE86F79}" destId="{4CFB225B-F181-470E-A440-0E6E7FA572E7}" srcOrd="5" destOrd="0" presId="urn:microsoft.com/office/officeart/2005/8/layout/hProcess9"/>
    <dgm:cxn modelId="{4C8B39A7-FA5E-4384-AEC9-61FF12C11FC3}" type="presParOf" srcId="{D40A89F8-4D9C-43CE-B9E9-2CC10CE86F79}" destId="{CAE9AD83-4FD5-42B9-9712-B16D9FFB3584}" srcOrd="6" destOrd="0" presId="urn:microsoft.com/office/officeart/2005/8/layout/hProcess9"/>
    <dgm:cxn modelId="{5690A73E-F998-437C-94DF-12F575C4E55A}" type="presParOf" srcId="{D40A89F8-4D9C-43CE-B9E9-2CC10CE86F79}" destId="{956A627B-6B8B-4E62-ACCD-2CDF6E1EDD2C}" srcOrd="7" destOrd="0" presId="urn:microsoft.com/office/officeart/2005/8/layout/hProcess9"/>
    <dgm:cxn modelId="{079A9405-7D4D-4777-B6B3-9BBC91B070CE}" type="presParOf" srcId="{D40A89F8-4D9C-43CE-B9E9-2CC10CE86F79}" destId="{EFA71AEE-77DB-42C6-A0C2-030712105787}" srcOrd="8" destOrd="0" presId="urn:microsoft.com/office/officeart/2005/8/layout/hProcess9"/>
    <dgm:cxn modelId="{02BDB5B5-B31E-4D91-A0C3-D762832D5592}" type="presParOf" srcId="{D40A89F8-4D9C-43CE-B9E9-2CC10CE86F79}" destId="{C3714F47-A2C6-430F-B5B6-B41F06F3F771}" srcOrd="9" destOrd="0" presId="urn:microsoft.com/office/officeart/2005/8/layout/hProcess9"/>
    <dgm:cxn modelId="{AC37CBF9-D7CE-4CBD-A07F-DDC6F62E5755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C8694E-358B-4DB8-AF45-126328270A8D}" type="presOf" srcId="{4311C4CB-B489-47AD-8B25-45F4B09A547E}" destId="{3DE892FC-0F17-42FB-94ED-0CA27ABF5E61}" srcOrd="0" destOrd="0" presId="urn:microsoft.com/office/officeart/2005/8/layout/hProcess9"/>
    <dgm:cxn modelId="{2BD63B85-93DF-469F-8219-54D3B9C5BC23}" type="presOf" srcId="{F155F19F-5B5C-4F31-B00B-689F81C37342}" destId="{0BBE1884-803D-4282-8FCB-5C6272AA43A1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76D19F94-1C2A-4F97-9B26-67BEBE3BB079}" type="presOf" srcId="{33E66EF2-E1EE-406A-BE55-62FC707CBA14}" destId="{CAE9AD83-4FD5-42B9-9712-B16D9FFB3584}" srcOrd="0" destOrd="0" presId="urn:microsoft.com/office/officeart/2005/8/layout/hProcess9"/>
    <dgm:cxn modelId="{7174F207-01D3-491E-B2BA-2DBCEEA81E8A}" type="presOf" srcId="{A970014D-16A8-41A3-8EC6-99D7C453E3B3}" destId="{BBBEC2CB-AA27-42C5-B3E5-C5C1C11708ED}" srcOrd="0" destOrd="0" presId="urn:microsoft.com/office/officeart/2005/8/layout/hProcess9"/>
    <dgm:cxn modelId="{F912B06C-1CC6-4E20-BA37-CC234F5EFBE1}" type="presOf" srcId="{681F37DD-7C6E-4EA8-B693-196A5FF4B0C5}" destId="{1E0EBDF1-35C7-4EB4-949E-26B324BBE39C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63BBB15B-14AE-42E7-B776-CD2B3326A52C}" type="presOf" srcId="{4DE3F172-C609-48BC-B562-33882039755E}" destId="{E500261A-F46A-4F49-91CA-743E2E0A79EE}" srcOrd="0" destOrd="0" presId="urn:microsoft.com/office/officeart/2005/8/layout/hProcess9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6A017A8D-0613-4E66-AB12-809DFDA3EBCF}" type="presOf" srcId="{181A20D1-2D2E-414E-83B9-03AF9C12359F}" destId="{EFA71AEE-77DB-42C6-A0C2-030712105787}" srcOrd="0" destOrd="0" presId="urn:microsoft.com/office/officeart/2005/8/layout/hProcess9"/>
    <dgm:cxn modelId="{AE9173DC-E5EE-4970-9219-74F9AAA218F7}" type="presParOf" srcId="{0BBE1884-803D-4282-8FCB-5C6272AA43A1}" destId="{FF79EA0C-0C1B-40A2-BA85-0DE3F0487A32}" srcOrd="0" destOrd="0" presId="urn:microsoft.com/office/officeart/2005/8/layout/hProcess9"/>
    <dgm:cxn modelId="{DCACDD8F-CEFE-4989-B213-B8499785D61C}" type="presParOf" srcId="{0BBE1884-803D-4282-8FCB-5C6272AA43A1}" destId="{D40A89F8-4D9C-43CE-B9E9-2CC10CE86F79}" srcOrd="1" destOrd="0" presId="urn:microsoft.com/office/officeart/2005/8/layout/hProcess9"/>
    <dgm:cxn modelId="{ADBA5CA2-D87D-4F16-A76D-A03F2BB05693}" type="presParOf" srcId="{D40A89F8-4D9C-43CE-B9E9-2CC10CE86F79}" destId="{E500261A-F46A-4F49-91CA-743E2E0A79EE}" srcOrd="0" destOrd="0" presId="urn:microsoft.com/office/officeart/2005/8/layout/hProcess9"/>
    <dgm:cxn modelId="{07659A9C-1A86-4D7A-8526-14907C4F9E50}" type="presParOf" srcId="{D40A89F8-4D9C-43CE-B9E9-2CC10CE86F79}" destId="{738AF327-F834-4E4C-B8A6-17A9093E5B3A}" srcOrd="1" destOrd="0" presId="urn:microsoft.com/office/officeart/2005/8/layout/hProcess9"/>
    <dgm:cxn modelId="{9D2AA726-9D02-4F5F-B8CB-4DC72781D82A}" type="presParOf" srcId="{D40A89F8-4D9C-43CE-B9E9-2CC10CE86F79}" destId="{3DE892FC-0F17-42FB-94ED-0CA27ABF5E61}" srcOrd="2" destOrd="0" presId="urn:microsoft.com/office/officeart/2005/8/layout/hProcess9"/>
    <dgm:cxn modelId="{7F146EB1-5649-498F-A76A-A47A7477251A}" type="presParOf" srcId="{D40A89F8-4D9C-43CE-B9E9-2CC10CE86F79}" destId="{513A4F54-0B86-4755-BA7A-D2436020344D}" srcOrd="3" destOrd="0" presId="urn:microsoft.com/office/officeart/2005/8/layout/hProcess9"/>
    <dgm:cxn modelId="{768BFD20-2696-4FA5-91FF-6E32C0C92793}" type="presParOf" srcId="{D40A89F8-4D9C-43CE-B9E9-2CC10CE86F79}" destId="{1E0EBDF1-35C7-4EB4-949E-26B324BBE39C}" srcOrd="4" destOrd="0" presId="urn:microsoft.com/office/officeart/2005/8/layout/hProcess9"/>
    <dgm:cxn modelId="{0DDA832D-A0FA-4E82-9B4D-07D3BCB11F84}" type="presParOf" srcId="{D40A89F8-4D9C-43CE-B9E9-2CC10CE86F79}" destId="{4CFB225B-F181-470E-A440-0E6E7FA572E7}" srcOrd="5" destOrd="0" presId="urn:microsoft.com/office/officeart/2005/8/layout/hProcess9"/>
    <dgm:cxn modelId="{514FFB17-9D5F-4884-A7AA-317D8DA026B9}" type="presParOf" srcId="{D40A89F8-4D9C-43CE-B9E9-2CC10CE86F79}" destId="{CAE9AD83-4FD5-42B9-9712-B16D9FFB3584}" srcOrd="6" destOrd="0" presId="urn:microsoft.com/office/officeart/2005/8/layout/hProcess9"/>
    <dgm:cxn modelId="{CD57BCB5-E3E1-46EE-9A65-FAF094FC7E9C}" type="presParOf" srcId="{D40A89F8-4D9C-43CE-B9E9-2CC10CE86F79}" destId="{956A627B-6B8B-4E62-ACCD-2CDF6E1EDD2C}" srcOrd="7" destOrd="0" presId="urn:microsoft.com/office/officeart/2005/8/layout/hProcess9"/>
    <dgm:cxn modelId="{D979ABC5-0FA5-4517-825D-F5DA950130B2}" type="presParOf" srcId="{D40A89F8-4D9C-43CE-B9E9-2CC10CE86F79}" destId="{EFA71AEE-77DB-42C6-A0C2-030712105787}" srcOrd="8" destOrd="0" presId="urn:microsoft.com/office/officeart/2005/8/layout/hProcess9"/>
    <dgm:cxn modelId="{E42A4301-18F0-42AE-985C-19759F438017}" type="presParOf" srcId="{D40A89F8-4D9C-43CE-B9E9-2CC10CE86F79}" destId="{C3714F47-A2C6-430F-B5B6-B41F06F3F771}" srcOrd="9" destOrd="0" presId="urn:microsoft.com/office/officeart/2005/8/layout/hProcess9"/>
    <dgm:cxn modelId="{E0247255-46FF-4E49-889E-6348D777CAA9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3ED0F5-73AB-4AA4-B633-EE6D29710BDA}" type="presOf" srcId="{33E66EF2-E1EE-406A-BE55-62FC707CBA14}" destId="{CAE9AD83-4FD5-42B9-9712-B16D9FFB3584}" srcOrd="0" destOrd="0" presId="urn:microsoft.com/office/officeart/2005/8/layout/hProcess9"/>
    <dgm:cxn modelId="{AB39B55E-5336-4FDD-80A4-D36C2E97B730}" type="presOf" srcId="{A970014D-16A8-41A3-8EC6-99D7C453E3B3}" destId="{BBBEC2CB-AA27-42C5-B3E5-C5C1C11708ED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B48029A6-7773-47AF-B707-4C8E282D1CBC}" type="presOf" srcId="{4311C4CB-B489-47AD-8B25-45F4B09A547E}" destId="{3DE892FC-0F17-42FB-94ED-0CA27ABF5E61}" srcOrd="0" destOrd="0" presId="urn:microsoft.com/office/officeart/2005/8/layout/hProcess9"/>
    <dgm:cxn modelId="{37710713-ED18-4FFB-89E1-92386873E5DC}" type="presOf" srcId="{681F37DD-7C6E-4EA8-B693-196A5FF4B0C5}" destId="{1E0EBDF1-35C7-4EB4-949E-26B324BBE39C}" srcOrd="0" destOrd="0" presId="urn:microsoft.com/office/officeart/2005/8/layout/hProcess9"/>
    <dgm:cxn modelId="{70A39FED-02F2-429E-8282-730E44D47CBA}" type="presOf" srcId="{4DE3F172-C609-48BC-B562-33882039755E}" destId="{E500261A-F46A-4F49-91CA-743E2E0A79EE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CCD314D0-80EA-4D4D-8A73-10C1F72D2F1B}" type="presOf" srcId="{F155F19F-5B5C-4F31-B00B-689F81C37342}" destId="{0BBE1884-803D-4282-8FCB-5C6272AA43A1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871C2DF0-069B-4F07-A2FE-C6B31AE3B83E}" type="presOf" srcId="{181A20D1-2D2E-414E-83B9-03AF9C12359F}" destId="{EFA71AEE-77DB-42C6-A0C2-030712105787}" srcOrd="0" destOrd="0" presId="urn:microsoft.com/office/officeart/2005/8/layout/hProcess9"/>
    <dgm:cxn modelId="{23B5E5EB-44C6-4225-8E34-4FF4925CA11E}" type="presParOf" srcId="{0BBE1884-803D-4282-8FCB-5C6272AA43A1}" destId="{FF79EA0C-0C1B-40A2-BA85-0DE3F0487A32}" srcOrd="0" destOrd="0" presId="urn:microsoft.com/office/officeart/2005/8/layout/hProcess9"/>
    <dgm:cxn modelId="{80B095B8-BF10-4C8F-BD60-E1FA4846A323}" type="presParOf" srcId="{0BBE1884-803D-4282-8FCB-5C6272AA43A1}" destId="{D40A89F8-4D9C-43CE-B9E9-2CC10CE86F79}" srcOrd="1" destOrd="0" presId="urn:microsoft.com/office/officeart/2005/8/layout/hProcess9"/>
    <dgm:cxn modelId="{9E276C6D-E1B5-4152-A0FF-A2B3F3A884C1}" type="presParOf" srcId="{D40A89F8-4D9C-43CE-B9E9-2CC10CE86F79}" destId="{E500261A-F46A-4F49-91CA-743E2E0A79EE}" srcOrd="0" destOrd="0" presId="urn:microsoft.com/office/officeart/2005/8/layout/hProcess9"/>
    <dgm:cxn modelId="{021A54B9-9856-4F86-8577-87EB92E47B04}" type="presParOf" srcId="{D40A89F8-4D9C-43CE-B9E9-2CC10CE86F79}" destId="{738AF327-F834-4E4C-B8A6-17A9093E5B3A}" srcOrd="1" destOrd="0" presId="urn:microsoft.com/office/officeart/2005/8/layout/hProcess9"/>
    <dgm:cxn modelId="{C3C978DE-2523-4E84-BD4A-140798052F65}" type="presParOf" srcId="{D40A89F8-4D9C-43CE-B9E9-2CC10CE86F79}" destId="{3DE892FC-0F17-42FB-94ED-0CA27ABF5E61}" srcOrd="2" destOrd="0" presId="urn:microsoft.com/office/officeart/2005/8/layout/hProcess9"/>
    <dgm:cxn modelId="{DAD9187F-C923-4015-BF26-2BB662723353}" type="presParOf" srcId="{D40A89F8-4D9C-43CE-B9E9-2CC10CE86F79}" destId="{513A4F54-0B86-4755-BA7A-D2436020344D}" srcOrd="3" destOrd="0" presId="urn:microsoft.com/office/officeart/2005/8/layout/hProcess9"/>
    <dgm:cxn modelId="{CD7305FC-1203-45F9-A463-9C1BB56BDA3D}" type="presParOf" srcId="{D40A89F8-4D9C-43CE-B9E9-2CC10CE86F79}" destId="{1E0EBDF1-35C7-4EB4-949E-26B324BBE39C}" srcOrd="4" destOrd="0" presId="urn:microsoft.com/office/officeart/2005/8/layout/hProcess9"/>
    <dgm:cxn modelId="{3B4F2792-70C2-478A-B72A-57E63322C1A7}" type="presParOf" srcId="{D40A89F8-4D9C-43CE-B9E9-2CC10CE86F79}" destId="{4CFB225B-F181-470E-A440-0E6E7FA572E7}" srcOrd="5" destOrd="0" presId="urn:microsoft.com/office/officeart/2005/8/layout/hProcess9"/>
    <dgm:cxn modelId="{A8C8CA9C-AB28-4039-A2F7-51C4553EDEAB}" type="presParOf" srcId="{D40A89F8-4D9C-43CE-B9E9-2CC10CE86F79}" destId="{CAE9AD83-4FD5-42B9-9712-B16D9FFB3584}" srcOrd="6" destOrd="0" presId="urn:microsoft.com/office/officeart/2005/8/layout/hProcess9"/>
    <dgm:cxn modelId="{28926667-0375-4034-BAAE-AD66FA6B355C}" type="presParOf" srcId="{D40A89F8-4D9C-43CE-B9E9-2CC10CE86F79}" destId="{956A627B-6B8B-4E62-ACCD-2CDF6E1EDD2C}" srcOrd="7" destOrd="0" presId="urn:microsoft.com/office/officeart/2005/8/layout/hProcess9"/>
    <dgm:cxn modelId="{9F074C37-915F-4708-8D97-A05086EF3DAC}" type="presParOf" srcId="{D40A89F8-4D9C-43CE-B9E9-2CC10CE86F79}" destId="{EFA71AEE-77DB-42C6-A0C2-030712105787}" srcOrd="8" destOrd="0" presId="urn:microsoft.com/office/officeart/2005/8/layout/hProcess9"/>
    <dgm:cxn modelId="{15ADF29C-FDB4-463A-9CE6-391FB7A407AE}" type="presParOf" srcId="{D40A89F8-4D9C-43CE-B9E9-2CC10CE86F79}" destId="{C3714F47-A2C6-430F-B5B6-B41F06F3F771}" srcOrd="9" destOrd="0" presId="urn:microsoft.com/office/officeart/2005/8/layout/hProcess9"/>
    <dgm:cxn modelId="{B2D307FA-71EB-4297-ADD6-6A2F079AF57C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DAD72E-F549-4702-A147-5B405F7B05FB}" type="presOf" srcId="{33E66EF2-E1EE-406A-BE55-62FC707CBA14}" destId="{CAE9AD83-4FD5-42B9-9712-B16D9FFB3584}" srcOrd="0" destOrd="0" presId="urn:microsoft.com/office/officeart/2005/8/layout/hProcess9"/>
    <dgm:cxn modelId="{B382A8B3-BDB6-4656-9581-5FF2AF97E11C}" type="presOf" srcId="{681F37DD-7C6E-4EA8-B693-196A5FF4B0C5}" destId="{1E0EBDF1-35C7-4EB4-949E-26B324BBE39C}" srcOrd="0" destOrd="0" presId="urn:microsoft.com/office/officeart/2005/8/layout/hProcess9"/>
    <dgm:cxn modelId="{F9BD1B8A-A01C-413F-9ACE-E8CCDF700A7B}" type="presOf" srcId="{181A20D1-2D2E-414E-83B9-03AF9C12359F}" destId="{EFA71AEE-77DB-42C6-A0C2-030712105787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787A741F-5AD3-4253-BFBF-F083A1C24D3C}" type="presOf" srcId="{4DE3F172-C609-48BC-B562-33882039755E}" destId="{E500261A-F46A-4F49-91CA-743E2E0A79EE}" srcOrd="0" destOrd="0" presId="urn:microsoft.com/office/officeart/2005/8/layout/hProcess9"/>
    <dgm:cxn modelId="{AC66386D-766A-4FFF-A38B-920BBF878789}" type="presOf" srcId="{4311C4CB-B489-47AD-8B25-45F4B09A547E}" destId="{3DE892FC-0F17-42FB-94ED-0CA27ABF5E61}" srcOrd="0" destOrd="0" presId="urn:microsoft.com/office/officeart/2005/8/layout/hProcess9"/>
    <dgm:cxn modelId="{7B72F181-EE24-44D2-B7EA-7D63740AF9D8}" type="presOf" srcId="{F155F19F-5B5C-4F31-B00B-689F81C37342}" destId="{0BBE1884-803D-4282-8FCB-5C6272AA43A1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FB5CFFF2-5A85-46A0-B88F-C3A58EE2D34E}" type="presOf" srcId="{A970014D-16A8-41A3-8EC6-99D7C453E3B3}" destId="{BBBEC2CB-AA27-42C5-B3E5-C5C1C11708ED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723C8A00-5F3A-4AB5-ADF5-F213557B8261}" type="presParOf" srcId="{0BBE1884-803D-4282-8FCB-5C6272AA43A1}" destId="{FF79EA0C-0C1B-40A2-BA85-0DE3F0487A32}" srcOrd="0" destOrd="0" presId="urn:microsoft.com/office/officeart/2005/8/layout/hProcess9"/>
    <dgm:cxn modelId="{6A8FE2CB-AB87-4B0D-8E42-946E77203E0C}" type="presParOf" srcId="{0BBE1884-803D-4282-8FCB-5C6272AA43A1}" destId="{D40A89F8-4D9C-43CE-B9E9-2CC10CE86F79}" srcOrd="1" destOrd="0" presId="urn:microsoft.com/office/officeart/2005/8/layout/hProcess9"/>
    <dgm:cxn modelId="{71B9F805-0586-4D87-80C1-9CF61474D921}" type="presParOf" srcId="{D40A89F8-4D9C-43CE-B9E9-2CC10CE86F79}" destId="{E500261A-F46A-4F49-91CA-743E2E0A79EE}" srcOrd="0" destOrd="0" presId="urn:microsoft.com/office/officeart/2005/8/layout/hProcess9"/>
    <dgm:cxn modelId="{ECC5C513-F0DF-411C-A19A-C22DB7FF3AFE}" type="presParOf" srcId="{D40A89F8-4D9C-43CE-B9E9-2CC10CE86F79}" destId="{738AF327-F834-4E4C-B8A6-17A9093E5B3A}" srcOrd="1" destOrd="0" presId="urn:microsoft.com/office/officeart/2005/8/layout/hProcess9"/>
    <dgm:cxn modelId="{CF601B58-087F-4711-9E66-2F29D79CD802}" type="presParOf" srcId="{D40A89F8-4D9C-43CE-B9E9-2CC10CE86F79}" destId="{3DE892FC-0F17-42FB-94ED-0CA27ABF5E61}" srcOrd="2" destOrd="0" presId="urn:microsoft.com/office/officeart/2005/8/layout/hProcess9"/>
    <dgm:cxn modelId="{35D67B0B-8F58-4599-9EEC-BD2733BA298B}" type="presParOf" srcId="{D40A89F8-4D9C-43CE-B9E9-2CC10CE86F79}" destId="{513A4F54-0B86-4755-BA7A-D2436020344D}" srcOrd="3" destOrd="0" presId="urn:microsoft.com/office/officeart/2005/8/layout/hProcess9"/>
    <dgm:cxn modelId="{07998AB6-F085-4D17-8247-B176C0937034}" type="presParOf" srcId="{D40A89F8-4D9C-43CE-B9E9-2CC10CE86F79}" destId="{1E0EBDF1-35C7-4EB4-949E-26B324BBE39C}" srcOrd="4" destOrd="0" presId="urn:microsoft.com/office/officeart/2005/8/layout/hProcess9"/>
    <dgm:cxn modelId="{52D523B0-851F-4F62-9082-FC8D53AC9204}" type="presParOf" srcId="{D40A89F8-4D9C-43CE-B9E9-2CC10CE86F79}" destId="{4CFB225B-F181-470E-A440-0E6E7FA572E7}" srcOrd="5" destOrd="0" presId="urn:microsoft.com/office/officeart/2005/8/layout/hProcess9"/>
    <dgm:cxn modelId="{6248DF2B-9C64-4052-944E-F2827F2FB75D}" type="presParOf" srcId="{D40A89F8-4D9C-43CE-B9E9-2CC10CE86F79}" destId="{CAE9AD83-4FD5-42B9-9712-B16D9FFB3584}" srcOrd="6" destOrd="0" presId="urn:microsoft.com/office/officeart/2005/8/layout/hProcess9"/>
    <dgm:cxn modelId="{F3C5585C-EEF3-45DC-8FAC-C12DD3498FEF}" type="presParOf" srcId="{D40A89F8-4D9C-43CE-B9E9-2CC10CE86F79}" destId="{956A627B-6B8B-4E62-ACCD-2CDF6E1EDD2C}" srcOrd="7" destOrd="0" presId="urn:microsoft.com/office/officeart/2005/8/layout/hProcess9"/>
    <dgm:cxn modelId="{7080FF96-C3D3-46A2-8921-A90417AC86E8}" type="presParOf" srcId="{D40A89F8-4D9C-43CE-B9E9-2CC10CE86F79}" destId="{EFA71AEE-77DB-42C6-A0C2-030712105787}" srcOrd="8" destOrd="0" presId="urn:microsoft.com/office/officeart/2005/8/layout/hProcess9"/>
    <dgm:cxn modelId="{70385CAC-C85F-42C2-95C4-3B687713D9B9}" type="presParOf" srcId="{D40A89F8-4D9C-43CE-B9E9-2CC10CE86F79}" destId="{C3714F47-A2C6-430F-B5B6-B41F06F3F771}" srcOrd="9" destOrd="0" presId="urn:microsoft.com/office/officeart/2005/8/layout/hProcess9"/>
    <dgm:cxn modelId="{DA40D3E1-A452-4E36-B7BC-9889BCC7AF9A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176779-5F62-4032-8CAE-1B6517E57E1B}" type="presOf" srcId="{681F37DD-7C6E-4EA8-B693-196A5FF4B0C5}" destId="{1E0EBDF1-35C7-4EB4-949E-26B324BBE39C}" srcOrd="0" destOrd="0" presId="urn:microsoft.com/office/officeart/2005/8/layout/hProcess9"/>
    <dgm:cxn modelId="{4F4532F9-B0B1-486A-9116-4C46E9C6D093}" type="presOf" srcId="{33E66EF2-E1EE-406A-BE55-62FC707CBA14}" destId="{CAE9AD83-4FD5-42B9-9712-B16D9FFB3584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AA2D6F5D-AAB7-4B06-A240-5054916F0EE7}" type="presOf" srcId="{A970014D-16A8-41A3-8EC6-99D7C453E3B3}" destId="{BBBEC2CB-AA27-42C5-B3E5-C5C1C11708ED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A10217F1-1D13-4F8A-B014-49E8B43F656F}" type="presOf" srcId="{4311C4CB-B489-47AD-8B25-45F4B09A547E}" destId="{3DE892FC-0F17-42FB-94ED-0CA27ABF5E61}" srcOrd="0" destOrd="0" presId="urn:microsoft.com/office/officeart/2005/8/layout/hProcess9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55A14B37-019F-4440-A381-FE0A62A3C001}" type="presOf" srcId="{4DE3F172-C609-48BC-B562-33882039755E}" destId="{E500261A-F46A-4F49-91CA-743E2E0A79EE}" srcOrd="0" destOrd="0" presId="urn:microsoft.com/office/officeart/2005/8/layout/hProcess9"/>
    <dgm:cxn modelId="{A38E14D7-69EC-490E-8B78-EACDEA7EDCBB}" type="presOf" srcId="{181A20D1-2D2E-414E-83B9-03AF9C12359F}" destId="{EFA71AEE-77DB-42C6-A0C2-030712105787}" srcOrd="0" destOrd="0" presId="urn:microsoft.com/office/officeart/2005/8/layout/hProcess9"/>
    <dgm:cxn modelId="{5BE53481-723E-426B-AF51-8F0B97952905}" type="presOf" srcId="{F155F19F-5B5C-4F31-B00B-689F81C37342}" destId="{0BBE1884-803D-4282-8FCB-5C6272AA43A1}" srcOrd="0" destOrd="0" presId="urn:microsoft.com/office/officeart/2005/8/layout/hProcess9"/>
    <dgm:cxn modelId="{BBB1D114-81C6-48AE-B1F9-09CB67D065A0}" type="presParOf" srcId="{0BBE1884-803D-4282-8FCB-5C6272AA43A1}" destId="{FF79EA0C-0C1B-40A2-BA85-0DE3F0487A32}" srcOrd="0" destOrd="0" presId="urn:microsoft.com/office/officeart/2005/8/layout/hProcess9"/>
    <dgm:cxn modelId="{0DE3C94A-52D8-4D6A-97E0-AB5F0EA839F8}" type="presParOf" srcId="{0BBE1884-803D-4282-8FCB-5C6272AA43A1}" destId="{D40A89F8-4D9C-43CE-B9E9-2CC10CE86F79}" srcOrd="1" destOrd="0" presId="urn:microsoft.com/office/officeart/2005/8/layout/hProcess9"/>
    <dgm:cxn modelId="{43038AC1-527E-4C20-8557-2D72BA5A6D49}" type="presParOf" srcId="{D40A89F8-4D9C-43CE-B9E9-2CC10CE86F79}" destId="{E500261A-F46A-4F49-91CA-743E2E0A79EE}" srcOrd="0" destOrd="0" presId="urn:microsoft.com/office/officeart/2005/8/layout/hProcess9"/>
    <dgm:cxn modelId="{1029CE16-13B6-4283-8BBB-5C445BEBF3A3}" type="presParOf" srcId="{D40A89F8-4D9C-43CE-B9E9-2CC10CE86F79}" destId="{738AF327-F834-4E4C-B8A6-17A9093E5B3A}" srcOrd="1" destOrd="0" presId="urn:microsoft.com/office/officeart/2005/8/layout/hProcess9"/>
    <dgm:cxn modelId="{8E216861-4F04-4D18-96AF-41E5CF6CD28C}" type="presParOf" srcId="{D40A89F8-4D9C-43CE-B9E9-2CC10CE86F79}" destId="{3DE892FC-0F17-42FB-94ED-0CA27ABF5E61}" srcOrd="2" destOrd="0" presId="urn:microsoft.com/office/officeart/2005/8/layout/hProcess9"/>
    <dgm:cxn modelId="{EFA2F01C-4B4B-4B16-8D43-3C89544E7D40}" type="presParOf" srcId="{D40A89F8-4D9C-43CE-B9E9-2CC10CE86F79}" destId="{513A4F54-0B86-4755-BA7A-D2436020344D}" srcOrd="3" destOrd="0" presId="urn:microsoft.com/office/officeart/2005/8/layout/hProcess9"/>
    <dgm:cxn modelId="{FDA6B689-9F8C-4A89-92D9-66F0A2C6E7DD}" type="presParOf" srcId="{D40A89F8-4D9C-43CE-B9E9-2CC10CE86F79}" destId="{1E0EBDF1-35C7-4EB4-949E-26B324BBE39C}" srcOrd="4" destOrd="0" presId="urn:microsoft.com/office/officeart/2005/8/layout/hProcess9"/>
    <dgm:cxn modelId="{8968B5FE-C5F5-43FE-B6DD-8103A213EF93}" type="presParOf" srcId="{D40A89F8-4D9C-43CE-B9E9-2CC10CE86F79}" destId="{4CFB225B-F181-470E-A440-0E6E7FA572E7}" srcOrd="5" destOrd="0" presId="urn:microsoft.com/office/officeart/2005/8/layout/hProcess9"/>
    <dgm:cxn modelId="{EFD051BB-5CA0-4B09-8009-C99ECD262E76}" type="presParOf" srcId="{D40A89F8-4D9C-43CE-B9E9-2CC10CE86F79}" destId="{CAE9AD83-4FD5-42B9-9712-B16D9FFB3584}" srcOrd="6" destOrd="0" presId="urn:microsoft.com/office/officeart/2005/8/layout/hProcess9"/>
    <dgm:cxn modelId="{EBA694F0-F4BD-426F-B005-390A136B2A90}" type="presParOf" srcId="{D40A89F8-4D9C-43CE-B9E9-2CC10CE86F79}" destId="{956A627B-6B8B-4E62-ACCD-2CDF6E1EDD2C}" srcOrd="7" destOrd="0" presId="urn:microsoft.com/office/officeart/2005/8/layout/hProcess9"/>
    <dgm:cxn modelId="{29B1FDE5-855D-4484-AC2B-6197D35B2B45}" type="presParOf" srcId="{D40A89F8-4D9C-43CE-B9E9-2CC10CE86F79}" destId="{EFA71AEE-77DB-42C6-A0C2-030712105787}" srcOrd="8" destOrd="0" presId="urn:microsoft.com/office/officeart/2005/8/layout/hProcess9"/>
    <dgm:cxn modelId="{06F37EA0-C11E-4586-B833-0A283251E07D}" type="presParOf" srcId="{D40A89F8-4D9C-43CE-B9E9-2CC10CE86F79}" destId="{C3714F47-A2C6-430F-B5B6-B41F06F3F771}" srcOrd="9" destOrd="0" presId="urn:microsoft.com/office/officeart/2005/8/layout/hProcess9"/>
    <dgm:cxn modelId="{02EB8CAB-C300-4C36-89DE-1DF67994BABA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3D5EBE-BE65-44C9-A0FA-A402C426F4E4}" type="presOf" srcId="{4DE3F172-C609-48BC-B562-33882039755E}" destId="{E500261A-F46A-4F49-91CA-743E2E0A79EE}" srcOrd="0" destOrd="0" presId="urn:microsoft.com/office/officeart/2005/8/layout/hProcess9"/>
    <dgm:cxn modelId="{F780820F-AF10-4CE6-AA89-B3908068C45E}" type="presOf" srcId="{33E66EF2-E1EE-406A-BE55-62FC707CBA14}" destId="{CAE9AD83-4FD5-42B9-9712-B16D9FFB3584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1A0204E1-CA2F-479E-ACAE-DE85C8B60409}" type="presOf" srcId="{181A20D1-2D2E-414E-83B9-03AF9C12359F}" destId="{EFA71AEE-77DB-42C6-A0C2-030712105787}" srcOrd="0" destOrd="0" presId="urn:microsoft.com/office/officeart/2005/8/layout/hProcess9"/>
    <dgm:cxn modelId="{63B35B68-9FA5-418E-8B6A-AB1152069448}" type="presOf" srcId="{681F37DD-7C6E-4EA8-B693-196A5FF4B0C5}" destId="{1E0EBDF1-35C7-4EB4-949E-26B324BBE39C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C7DFE3E8-467F-4BFD-BE77-DC14580CE291}" type="presOf" srcId="{F155F19F-5B5C-4F31-B00B-689F81C37342}" destId="{0BBE1884-803D-4282-8FCB-5C6272AA43A1}" srcOrd="0" destOrd="0" presId="urn:microsoft.com/office/officeart/2005/8/layout/hProcess9"/>
    <dgm:cxn modelId="{DAB2CA2D-747C-4093-8FB7-ED4784B49E38}" type="presOf" srcId="{A970014D-16A8-41A3-8EC6-99D7C453E3B3}" destId="{BBBEC2CB-AA27-42C5-B3E5-C5C1C11708ED}" srcOrd="0" destOrd="0" presId="urn:microsoft.com/office/officeart/2005/8/layout/hProcess9"/>
    <dgm:cxn modelId="{84DAA3EE-B974-4B3A-87D6-E0B8C65743F2}" type="presOf" srcId="{4311C4CB-B489-47AD-8B25-45F4B09A547E}" destId="{3DE892FC-0F17-42FB-94ED-0CA27ABF5E61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EB189A08-A1AB-4A07-86DA-6C86C1E4720D}" type="presParOf" srcId="{0BBE1884-803D-4282-8FCB-5C6272AA43A1}" destId="{FF79EA0C-0C1B-40A2-BA85-0DE3F0487A32}" srcOrd="0" destOrd="0" presId="urn:microsoft.com/office/officeart/2005/8/layout/hProcess9"/>
    <dgm:cxn modelId="{AF47B50A-16AF-40B3-979D-A0C62E8AC3AC}" type="presParOf" srcId="{0BBE1884-803D-4282-8FCB-5C6272AA43A1}" destId="{D40A89F8-4D9C-43CE-B9E9-2CC10CE86F79}" srcOrd="1" destOrd="0" presId="urn:microsoft.com/office/officeart/2005/8/layout/hProcess9"/>
    <dgm:cxn modelId="{C27AF1F4-A73C-4D13-9D93-68C89CA547E9}" type="presParOf" srcId="{D40A89F8-4D9C-43CE-B9E9-2CC10CE86F79}" destId="{E500261A-F46A-4F49-91CA-743E2E0A79EE}" srcOrd="0" destOrd="0" presId="urn:microsoft.com/office/officeart/2005/8/layout/hProcess9"/>
    <dgm:cxn modelId="{1EF65317-1FDD-4598-B449-293C53371059}" type="presParOf" srcId="{D40A89F8-4D9C-43CE-B9E9-2CC10CE86F79}" destId="{738AF327-F834-4E4C-B8A6-17A9093E5B3A}" srcOrd="1" destOrd="0" presId="urn:microsoft.com/office/officeart/2005/8/layout/hProcess9"/>
    <dgm:cxn modelId="{727ECFDE-BDA7-4DE1-9A12-CDA825023F70}" type="presParOf" srcId="{D40A89F8-4D9C-43CE-B9E9-2CC10CE86F79}" destId="{3DE892FC-0F17-42FB-94ED-0CA27ABF5E61}" srcOrd="2" destOrd="0" presId="urn:microsoft.com/office/officeart/2005/8/layout/hProcess9"/>
    <dgm:cxn modelId="{89EC3DE3-36CE-40EE-8C43-1A644BCE27F6}" type="presParOf" srcId="{D40A89F8-4D9C-43CE-B9E9-2CC10CE86F79}" destId="{513A4F54-0B86-4755-BA7A-D2436020344D}" srcOrd="3" destOrd="0" presId="urn:microsoft.com/office/officeart/2005/8/layout/hProcess9"/>
    <dgm:cxn modelId="{D940C8FB-0266-432D-B8D3-B40D90A7B147}" type="presParOf" srcId="{D40A89F8-4D9C-43CE-B9E9-2CC10CE86F79}" destId="{1E0EBDF1-35C7-4EB4-949E-26B324BBE39C}" srcOrd="4" destOrd="0" presId="urn:microsoft.com/office/officeart/2005/8/layout/hProcess9"/>
    <dgm:cxn modelId="{3D695B7B-FD3F-4E6D-9CEF-37672877F213}" type="presParOf" srcId="{D40A89F8-4D9C-43CE-B9E9-2CC10CE86F79}" destId="{4CFB225B-F181-470E-A440-0E6E7FA572E7}" srcOrd="5" destOrd="0" presId="urn:microsoft.com/office/officeart/2005/8/layout/hProcess9"/>
    <dgm:cxn modelId="{ACFE1ABF-DB05-41BC-9D3E-C36A850D252F}" type="presParOf" srcId="{D40A89F8-4D9C-43CE-B9E9-2CC10CE86F79}" destId="{CAE9AD83-4FD5-42B9-9712-B16D9FFB3584}" srcOrd="6" destOrd="0" presId="urn:microsoft.com/office/officeart/2005/8/layout/hProcess9"/>
    <dgm:cxn modelId="{C1C7B309-C6C2-4C5E-A526-7DEF45049C8C}" type="presParOf" srcId="{D40A89F8-4D9C-43CE-B9E9-2CC10CE86F79}" destId="{956A627B-6B8B-4E62-ACCD-2CDF6E1EDD2C}" srcOrd="7" destOrd="0" presId="urn:microsoft.com/office/officeart/2005/8/layout/hProcess9"/>
    <dgm:cxn modelId="{53CAB3DE-4B6E-4C25-9151-ED7899C5DEA1}" type="presParOf" srcId="{D40A89F8-4D9C-43CE-B9E9-2CC10CE86F79}" destId="{EFA71AEE-77DB-42C6-A0C2-030712105787}" srcOrd="8" destOrd="0" presId="urn:microsoft.com/office/officeart/2005/8/layout/hProcess9"/>
    <dgm:cxn modelId="{9946031A-138B-452A-A59D-B03D41F23A00}" type="presParOf" srcId="{D40A89F8-4D9C-43CE-B9E9-2CC10CE86F79}" destId="{C3714F47-A2C6-430F-B5B6-B41F06F3F771}" srcOrd="9" destOrd="0" presId="urn:microsoft.com/office/officeart/2005/8/layout/hProcess9"/>
    <dgm:cxn modelId="{F0CE0BDD-EE5F-4C8F-A3B7-28546F5F3077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/>
      <dgm:spPr/>
      <dgm:t>
        <a:bodyPr/>
        <a:lstStyle/>
        <a:p>
          <a:r>
            <a:rPr lang="en-US" noProof="0" dirty="0" smtClean="0"/>
            <a:t>Stereo Cameras</a:t>
          </a:r>
          <a:endParaRPr lang="fr-BE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E950812E-A722-4969-9601-43F8127EB580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smtClean="0"/>
            <a:t>uEye API</a:t>
          </a:r>
          <a:endParaRPr lang="en-US" noProof="0"/>
        </a:p>
      </dgm:t>
    </dgm:pt>
    <dgm:pt modelId="{54F7B7B9-60DB-4C8A-91B1-B343CB197E8F}" type="parTrans" cxnId="{4A86CC64-0E82-45BE-A568-A1239FDA865B}">
      <dgm:prSet/>
      <dgm:spPr/>
      <dgm:t>
        <a:bodyPr/>
        <a:lstStyle/>
        <a:p>
          <a:endParaRPr lang="fr-BE"/>
        </a:p>
      </dgm:t>
    </dgm:pt>
    <dgm:pt modelId="{D0EBFD9D-C3D1-47FA-962E-CF20B6473284}" type="sibTrans" cxnId="{4A86CC64-0E82-45BE-A568-A1239FDA865B}">
      <dgm:prSet/>
      <dgm:spPr/>
      <dgm:t>
        <a:bodyPr/>
        <a:lstStyle/>
        <a:p>
          <a:endParaRPr lang="fr-BE"/>
        </a:p>
      </dgm:t>
    </dgm:pt>
    <dgm:pt modelId="{76E3DAB7-6730-4F00-A1D7-5B16DA740C56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dirty="0" smtClean="0"/>
            <a:t>Feature Detection and matching</a:t>
          </a:r>
          <a:endParaRPr lang="en-US" noProof="0" dirty="0"/>
        </a:p>
      </dgm:t>
    </dgm:pt>
    <dgm:pt modelId="{2A20929C-96A4-4D2D-B62B-9CDA60AC0D90}" type="parTrans" cxnId="{B749D1A6-E956-4A64-9F8F-BC1B0F7C215F}">
      <dgm:prSet/>
      <dgm:spPr/>
      <dgm:t>
        <a:bodyPr/>
        <a:lstStyle/>
        <a:p>
          <a:endParaRPr lang="fr-BE"/>
        </a:p>
      </dgm:t>
    </dgm:pt>
    <dgm:pt modelId="{CB4E42AF-AF79-414D-8736-A90D3A020734}" type="sibTrans" cxnId="{B749D1A6-E956-4A64-9F8F-BC1B0F7C215F}">
      <dgm:prSet/>
      <dgm:spPr/>
      <dgm:t>
        <a:bodyPr/>
        <a:lstStyle/>
        <a:p>
          <a:endParaRPr lang="fr-BE"/>
        </a:p>
      </dgm:t>
    </dgm:pt>
    <dgm:pt modelId="{C2EDA21D-E865-4BC2-87D7-EE623FABCE46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dirty="0" smtClean="0"/>
            <a:t>Optional: Aggregation and Optimization</a:t>
          </a:r>
          <a:endParaRPr lang="en-US" noProof="0" dirty="0"/>
        </a:p>
      </dgm:t>
    </dgm:pt>
    <dgm:pt modelId="{4D3EEC05-D44E-47B4-A3F7-EA3EFC4A3051}" type="parTrans" cxnId="{3D7FAF3D-04B9-4CE7-A1C5-5BFDAF8FF5CC}">
      <dgm:prSet/>
      <dgm:spPr/>
      <dgm:t>
        <a:bodyPr/>
        <a:lstStyle/>
        <a:p>
          <a:endParaRPr lang="fr-BE"/>
        </a:p>
      </dgm:t>
    </dgm:pt>
    <dgm:pt modelId="{8173B46D-55A8-4F01-8216-D702DA20B58F}" type="sibTrans" cxnId="{3D7FAF3D-04B9-4CE7-A1C5-5BFDAF8FF5CC}">
      <dgm:prSet/>
      <dgm:spPr/>
      <dgm:t>
        <a:bodyPr/>
        <a:lstStyle/>
        <a:p>
          <a:endParaRPr lang="fr-BE"/>
        </a:p>
      </dgm:t>
    </dgm:pt>
    <dgm:pt modelId="{0C2A7923-61E5-4D64-86D7-60E756482686}">
      <dgm:prSet phldrT="[Texte]"/>
      <dgm:spPr/>
      <dgm:t>
        <a:bodyPr/>
        <a:lstStyle/>
        <a:p>
          <a:r>
            <a:rPr lang="en-US" noProof="0" dirty="0" smtClean="0"/>
            <a:t>Triangulation</a:t>
          </a:r>
          <a:endParaRPr lang="en-US" noProof="0" dirty="0"/>
        </a:p>
      </dgm:t>
    </dgm:pt>
    <dgm:pt modelId="{18A4E815-7715-4220-8CE8-1C78DE800211}" type="parTrans" cxnId="{FBA15D15-B711-4673-B8CA-429C048A13C1}">
      <dgm:prSet/>
      <dgm:spPr/>
      <dgm:t>
        <a:bodyPr/>
        <a:lstStyle/>
        <a:p>
          <a:endParaRPr lang="fr-BE"/>
        </a:p>
      </dgm:t>
    </dgm:pt>
    <dgm:pt modelId="{9F182F7F-6EAF-4358-8E76-D6BB619A431D}" type="sibTrans" cxnId="{FBA15D15-B711-4673-B8CA-429C048A13C1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6E4F5A94-3341-4BAE-A288-7B6932C1D1CE}" type="pres">
      <dgm:prSet presAssocID="{E950812E-A722-4969-9601-43F8127EB580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33EB5-62E5-4F42-B123-E6F0BE4BA6AC}" type="pres">
      <dgm:prSet presAssocID="{D0EBFD9D-C3D1-47FA-962E-CF20B6473284}" presName="sibTrans" presStyleCnt="0"/>
      <dgm:spPr/>
    </dgm:pt>
    <dgm:pt modelId="{734E3914-59C7-47CE-A57E-606AE2298FFD}" type="pres">
      <dgm:prSet presAssocID="{76E3DAB7-6730-4F00-A1D7-5B16DA740C5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E6417-7322-4F27-A994-3838E83AF47D}" type="pres">
      <dgm:prSet presAssocID="{CB4E42AF-AF79-414D-8736-A90D3A020734}" presName="sibTrans" presStyleCnt="0"/>
      <dgm:spPr/>
    </dgm:pt>
    <dgm:pt modelId="{D15438E0-4A6A-456C-908F-B1DC7D6F675F}" type="pres">
      <dgm:prSet presAssocID="{C2EDA21D-E865-4BC2-87D7-EE623FABCE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3E17-0104-4DC2-B93A-B5AA124223FC}" type="pres">
      <dgm:prSet presAssocID="{8173B46D-55A8-4F01-8216-D702DA20B58F}" presName="sibTrans" presStyleCnt="0"/>
      <dgm:spPr/>
    </dgm:pt>
    <dgm:pt modelId="{D676EF8B-81AB-4F4A-A613-5EEE6E11903D}" type="pres">
      <dgm:prSet presAssocID="{0C2A7923-61E5-4D64-86D7-60E75648268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6C1727-3E41-4190-9294-F3E8A390D682}" type="presOf" srcId="{C2EDA21D-E865-4BC2-87D7-EE623FABCE46}" destId="{D15438E0-4A6A-456C-908F-B1DC7D6F675F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8304FE7C-C351-4514-9033-F42F35242343}" type="presOf" srcId="{F155F19F-5B5C-4F31-B00B-689F81C37342}" destId="{0BBE1884-803D-4282-8FCB-5C6272AA43A1}" srcOrd="0" destOrd="0" presId="urn:microsoft.com/office/officeart/2005/8/layout/hProcess9"/>
    <dgm:cxn modelId="{200287DE-90D7-49D4-8104-1348690C0D3E}" type="presOf" srcId="{6F4DB636-E126-425D-80AC-FA5282A2330C}" destId="{2386ADAB-003F-4C41-B0F5-B0E38DF9906B}" srcOrd="0" destOrd="0" presId="urn:microsoft.com/office/officeart/2005/8/layout/hProcess9"/>
    <dgm:cxn modelId="{C90A5BDD-004A-4C6E-965D-B92E496BB212}" type="presOf" srcId="{76E3DAB7-6730-4F00-A1D7-5B16DA740C56}" destId="{734E3914-59C7-47CE-A57E-606AE2298FFD}" srcOrd="0" destOrd="0" presId="urn:microsoft.com/office/officeart/2005/8/layout/hProcess9"/>
    <dgm:cxn modelId="{FBA15D15-B711-4673-B8CA-429C048A13C1}" srcId="{F155F19F-5B5C-4F31-B00B-689F81C37342}" destId="{0C2A7923-61E5-4D64-86D7-60E756482686}" srcOrd="4" destOrd="0" parTransId="{18A4E815-7715-4220-8CE8-1C78DE800211}" sibTransId="{9F182F7F-6EAF-4358-8E76-D6BB619A431D}"/>
    <dgm:cxn modelId="{4A86CC64-0E82-45BE-A568-A1239FDA865B}" srcId="{F155F19F-5B5C-4F31-B00B-689F81C37342}" destId="{E950812E-A722-4969-9601-43F8127EB580}" srcOrd="1" destOrd="0" parTransId="{54F7B7B9-60DB-4C8A-91B1-B343CB197E8F}" sibTransId="{D0EBFD9D-C3D1-47FA-962E-CF20B6473284}"/>
    <dgm:cxn modelId="{465BCF7E-D254-458B-908F-9156DD24A376}" type="presOf" srcId="{E950812E-A722-4969-9601-43F8127EB580}" destId="{6E4F5A94-3341-4BAE-A288-7B6932C1D1CE}" srcOrd="0" destOrd="0" presId="urn:microsoft.com/office/officeart/2005/8/layout/hProcess9"/>
    <dgm:cxn modelId="{3D7FAF3D-04B9-4CE7-A1C5-5BFDAF8FF5CC}" srcId="{F155F19F-5B5C-4F31-B00B-689F81C37342}" destId="{C2EDA21D-E865-4BC2-87D7-EE623FABCE46}" srcOrd="3" destOrd="0" parTransId="{4D3EEC05-D44E-47B4-A3F7-EA3EFC4A3051}" sibTransId="{8173B46D-55A8-4F01-8216-D702DA20B58F}"/>
    <dgm:cxn modelId="{46FF14D9-36ED-440F-A30B-5595BDFA6262}" type="presOf" srcId="{0C2A7923-61E5-4D64-86D7-60E756482686}" destId="{D676EF8B-81AB-4F4A-A613-5EEE6E11903D}" srcOrd="0" destOrd="0" presId="urn:microsoft.com/office/officeart/2005/8/layout/hProcess9"/>
    <dgm:cxn modelId="{B749D1A6-E956-4A64-9F8F-BC1B0F7C215F}" srcId="{F155F19F-5B5C-4F31-B00B-689F81C37342}" destId="{76E3DAB7-6730-4F00-A1D7-5B16DA740C56}" srcOrd="2" destOrd="0" parTransId="{2A20929C-96A4-4D2D-B62B-9CDA60AC0D90}" sibTransId="{CB4E42AF-AF79-414D-8736-A90D3A020734}"/>
    <dgm:cxn modelId="{5D396669-4D35-40C4-91C0-16A3DE99FC2F}" type="presParOf" srcId="{0BBE1884-803D-4282-8FCB-5C6272AA43A1}" destId="{FF79EA0C-0C1B-40A2-BA85-0DE3F0487A32}" srcOrd="0" destOrd="0" presId="urn:microsoft.com/office/officeart/2005/8/layout/hProcess9"/>
    <dgm:cxn modelId="{8BBA498C-698D-4F6E-B388-BBEAF71D4781}" type="presParOf" srcId="{0BBE1884-803D-4282-8FCB-5C6272AA43A1}" destId="{D40A89F8-4D9C-43CE-B9E9-2CC10CE86F79}" srcOrd="1" destOrd="0" presId="urn:microsoft.com/office/officeart/2005/8/layout/hProcess9"/>
    <dgm:cxn modelId="{0A0928E5-7222-450F-B29D-DC97A7E2F139}" type="presParOf" srcId="{D40A89F8-4D9C-43CE-B9E9-2CC10CE86F79}" destId="{2386ADAB-003F-4C41-B0F5-B0E38DF9906B}" srcOrd="0" destOrd="0" presId="urn:microsoft.com/office/officeart/2005/8/layout/hProcess9"/>
    <dgm:cxn modelId="{AB2D07E0-E4D4-4D15-A53A-0B71F0B6AC57}" type="presParOf" srcId="{D40A89F8-4D9C-43CE-B9E9-2CC10CE86F79}" destId="{C692C54F-930C-4B72-B474-92A5D660DD7C}" srcOrd="1" destOrd="0" presId="urn:microsoft.com/office/officeart/2005/8/layout/hProcess9"/>
    <dgm:cxn modelId="{ABE856DC-0B93-460B-AF03-4A6059C17AE3}" type="presParOf" srcId="{D40A89F8-4D9C-43CE-B9E9-2CC10CE86F79}" destId="{6E4F5A94-3341-4BAE-A288-7B6932C1D1CE}" srcOrd="2" destOrd="0" presId="urn:microsoft.com/office/officeart/2005/8/layout/hProcess9"/>
    <dgm:cxn modelId="{77B32F0E-8919-4FA5-B66A-782263F06F8D}" type="presParOf" srcId="{D40A89F8-4D9C-43CE-B9E9-2CC10CE86F79}" destId="{FC833EB5-62E5-4F42-B123-E6F0BE4BA6AC}" srcOrd="3" destOrd="0" presId="urn:microsoft.com/office/officeart/2005/8/layout/hProcess9"/>
    <dgm:cxn modelId="{DF0E6D4E-01CC-4D6D-8332-748B8F159984}" type="presParOf" srcId="{D40A89F8-4D9C-43CE-B9E9-2CC10CE86F79}" destId="{734E3914-59C7-47CE-A57E-606AE2298FFD}" srcOrd="4" destOrd="0" presId="urn:microsoft.com/office/officeart/2005/8/layout/hProcess9"/>
    <dgm:cxn modelId="{6E34525C-05C5-4EEA-865F-27BAB671E817}" type="presParOf" srcId="{D40A89F8-4D9C-43CE-B9E9-2CC10CE86F79}" destId="{AB7E6417-7322-4F27-A994-3838E83AF47D}" srcOrd="5" destOrd="0" presId="urn:microsoft.com/office/officeart/2005/8/layout/hProcess9"/>
    <dgm:cxn modelId="{3EA6FE0B-D965-4603-AA9A-5B306D59C2A7}" type="presParOf" srcId="{D40A89F8-4D9C-43CE-B9E9-2CC10CE86F79}" destId="{D15438E0-4A6A-456C-908F-B1DC7D6F675F}" srcOrd="6" destOrd="0" presId="urn:microsoft.com/office/officeart/2005/8/layout/hProcess9"/>
    <dgm:cxn modelId="{29281924-3D4F-46A8-B167-33074512C51B}" type="presParOf" srcId="{D40A89F8-4D9C-43CE-B9E9-2CC10CE86F79}" destId="{E12B3E17-0104-4DC2-B93A-B5AA124223FC}" srcOrd="7" destOrd="0" presId="urn:microsoft.com/office/officeart/2005/8/layout/hProcess9"/>
    <dgm:cxn modelId="{2C3B4C05-CE61-4BB2-8AB2-56B8923300A7}" type="presParOf" srcId="{D40A89F8-4D9C-43CE-B9E9-2CC10CE86F79}" destId="{D676EF8B-81AB-4F4A-A613-5EEE6E11903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/>
      <dgm:spPr/>
      <dgm:t>
        <a:bodyPr/>
        <a:lstStyle/>
        <a:p>
          <a:r>
            <a:rPr lang="en-US" noProof="0" smtClean="0"/>
            <a:t>Stereo Cameras</a:t>
          </a:r>
          <a:endParaRPr lang="fr-BE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74F06C29-B8E9-4DE3-8042-94A2321394A5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smtClean="0"/>
            <a:t>uEye API</a:t>
          </a:r>
          <a:endParaRPr lang="en-US" noProof="0"/>
        </a:p>
      </dgm:t>
    </dgm:pt>
    <dgm:pt modelId="{72644BA8-B18F-4500-B337-B7020ED72D58}" type="parTrans" cxnId="{7F37E279-BAC3-4E45-841E-EB9743D9048F}">
      <dgm:prSet/>
      <dgm:spPr/>
      <dgm:t>
        <a:bodyPr/>
        <a:lstStyle/>
        <a:p>
          <a:endParaRPr lang="fr-BE"/>
        </a:p>
      </dgm:t>
    </dgm:pt>
    <dgm:pt modelId="{B9D443D5-E6F3-4836-A14B-8A34CE58957E}" type="sibTrans" cxnId="{7F37E279-BAC3-4E45-841E-EB9743D9048F}">
      <dgm:prSet/>
      <dgm:spPr/>
      <dgm:t>
        <a:bodyPr/>
        <a:lstStyle/>
        <a:p>
          <a:endParaRPr lang="fr-BE"/>
        </a:p>
      </dgm:t>
    </dgm:pt>
    <dgm:pt modelId="{D71FB9DD-2E76-488A-8860-67D765B440DF}">
      <dgm:prSet phldrT="[Texte]"/>
      <dgm:spPr/>
      <dgm:t>
        <a:bodyPr/>
        <a:lstStyle/>
        <a:p>
          <a:r>
            <a:rPr lang="en-US" noProof="0" smtClean="0"/>
            <a:t>Feature Detection and matching</a:t>
          </a:r>
          <a:endParaRPr lang="en-US" noProof="0"/>
        </a:p>
      </dgm:t>
    </dgm:pt>
    <dgm:pt modelId="{CC183D23-354A-4EE5-BAB2-D4696268FBEC}" type="parTrans" cxnId="{F6C4FE8C-1F16-418D-9A26-4B16F02D5FA7}">
      <dgm:prSet/>
      <dgm:spPr/>
      <dgm:t>
        <a:bodyPr/>
        <a:lstStyle/>
        <a:p>
          <a:endParaRPr lang="fr-BE"/>
        </a:p>
      </dgm:t>
    </dgm:pt>
    <dgm:pt modelId="{39D55239-A033-4427-A523-1A3A7B62196F}" type="sibTrans" cxnId="{F6C4FE8C-1F16-418D-9A26-4B16F02D5FA7}">
      <dgm:prSet/>
      <dgm:spPr/>
      <dgm:t>
        <a:bodyPr/>
        <a:lstStyle/>
        <a:p>
          <a:endParaRPr lang="fr-BE"/>
        </a:p>
      </dgm:t>
    </dgm:pt>
    <dgm:pt modelId="{64AE25C3-35D3-4B8A-A495-93A300F99A5D}">
      <dgm:prSet phldrT="[Texte]"/>
      <dgm:spPr/>
      <dgm:t>
        <a:bodyPr/>
        <a:lstStyle/>
        <a:p>
          <a:r>
            <a:rPr lang="en-US" noProof="0" dirty="0" smtClean="0"/>
            <a:t>Optional: Aggregation and Optimization</a:t>
          </a:r>
          <a:endParaRPr lang="en-US" noProof="0" dirty="0"/>
        </a:p>
      </dgm:t>
    </dgm:pt>
    <dgm:pt modelId="{4514A9D8-5059-4213-9FBC-C983E1A54378}" type="parTrans" cxnId="{0AD91E25-03AF-4691-821D-46C13A918173}">
      <dgm:prSet/>
      <dgm:spPr/>
      <dgm:t>
        <a:bodyPr/>
        <a:lstStyle/>
        <a:p>
          <a:endParaRPr lang="fr-BE"/>
        </a:p>
      </dgm:t>
    </dgm:pt>
    <dgm:pt modelId="{B9E40381-9CDA-4D7C-A8EA-3B2D5C7A3AEA}" type="sibTrans" cxnId="{0AD91E25-03AF-4691-821D-46C13A918173}">
      <dgm:prSet/>
      <dgm:spPr/>
      <dgm:t>
        <a:bodyPr/>
        <a:lstStyle/>
        <a:p>
          <a:endParaRPr lang="fr-BE"/>
        </a:p>
      </dgm:t>
    </dgm:pt>
    <dgm:pt modelId="{7806C81C-167F-4555-8DFF-178ECCB2609F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dirty="0" smtClean="0"/>
            <a:t>Triangulation</a:t>
          </a:r>
          <a:endParaRPr lang="en-US" noProof="0" dirty="0"/>
        </a:p>
      </dgm:t>
    </dgm:pt>
    <dgm:pt modelId="{F812CEDD-EAF5-4D00-8E08-E36E604FD6C7}" type="parTrans" cxnId="{226C3060-02A9-4C3D-B9E8-0B5D1D457D0E}">
      <dgm:prSet/>
      <dgm:spPr/>
      <dgm:t>
        <a:bodyPr/>
        <a:lstStyle/>
        <a:p>
          <a:endParaRPr lang="fr-BE"/>
        </a:p>
      </dgm:t>
    </dgm:pt>
    <dgm:pt modelId="{8C3D1733-7DDB-4209-808C-284338F67D10}" type="sibTrans" cxnId="{226C3060-02A9-4C3D-B9E8-0B5D1D457D0E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62D9FD8A-2160-40A3-A94B-BC5CF657E087}" type="pres">
      <dgm:prSet presAssocID="{74F06C29-B8E9-4DE3-8042-94A2321394A5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1D37DF-D83D-48EB-92E9-CF6FDBA1856E}" type="pres">
      <dgm:prSet presAssocID="{B9D443D5-E6F3-4836-A14B-8A34CE58957E}" presName="sibTrans" presStyleCnt="0"/>
      <dgm:spPr/>
    </dgm:pt>
    <dgm:pt modelId="{31E22CE7-AD14-4D49-AF43-39DE37A998C4}" type="pres">
      <dgm:prSet presAssocID="{D71FB9DD-2E76-488A-8860-67D765B440DF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60B71-0E48-4B90-8CB0-019AA1810350}" type="pres">
      <dgm:prSet presAssocID="{39D55239-A033-4427-A523-1A3A7B62196F}" presName="sibTrans" presStyleCnt="0"/>
      <dgm:spPr/>
    </dgm:pt>
    <dgm:pt modelId="{65A0D98E-E7A1-4984-B231-BEBBCAC14C35}" type="pres">
      <dgm:prSet presAssocID="{64AE25C3-35D3-4B8A-A495-93A300F99A5D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46955-2A7A-456E-A5A1-6F6AF7617EBA}" type="pres">
      <dgm:prSet presAssocID="{B9E40381-9CDA-4D7C-A8EA-3B2D5C7A3AEA}" presName="sibTrans" presStyleCnt="0"/>
      <dgm:spPr/>
    </dgm:pt>
    <dgm:pt modelId="{81A1C2AE-F559-4DD1-9E83-42DD62A7FEEB}" type="pres">
      <dgm:prSet presAssocID="{7806C81C-167F-4555-8DFF-178ECCB2609F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996090-E893-4549-9930-FC22D2511589}" type="presOf" srcId="{64AE25C3-35D3-4B8A-A495-93A300F99A5D}" destId="{65A0D98E-E7A1-4984-B231-BEBBCAC14C35}" srcOrd="0" destOrd="0" presId="urn:microsoft.com/office/officeart/2005/8/layout/hProcess9"/>
    <dgm:cxn modelId="{226C3060-02A9-4C3D-B9E8-0B5D1D457D0E}" srcId="{F155F19F-5B5C-4F31-B00B-689F81C37342}" destId="{7806C81C-167F-4555-8DFF-178ECCB2609F}" srcOrd="4" destOrd="0" parTransId="{F812CEDD-EAF5-4D00-8E08-E36E604FD6C7}" sibTransId="{8C3D1733-7DDB-4209-808C-284338F67D10}"/>
    <dgm:cxn modelId="{7F37E279-BAC3-4E45-841E-EB9743D9048F}" srcId="{F155F19F-5B5C-4F31-B00B-689F81C37342}" destId="{74F06C29-B8E9-4DE3-8042-94A2321394A5}" srcOrd="1" destOrd="0" parTransId="{72644BA8-B18F-4500-B337-B7020ED72D58}" sibTransId="{B9D443D5-E6F3-4836-A14B-8A34CE58957E}"/>
    <dgm:cxn modelId="{060CEAAA-85A6-4D28-BDA5-560AF60A7258}" type="presOf" srcId="{6F4DB636-E126-425D-80AC-FA5282A2330C}" destId="{2386ADAB-003F-4C41-B0F5-B0E38DF9906B}" srcOrd="0" destOrd="0" presId="urn:microsoft.com/office/officeart/2005/8/layout/hProcess9"/>
    <dgm:cxn modelId="{2BF2115E-07AF-4E2C-9015-9CF8A7C812E5}" type="presOf" srcId="{F155F19F-5B5C-4F31-B00B-689F81C37342}" destId="{0BBE1884-803D-4282-8FCB-5C6272AA43A1}" srcOrd="0" destOrd="0" presId="urn:microsoft.com/office/officeart/2005/8/layout/hProcess9"/>
    <dgm:cxn modelId="{F6C4FE8C-1F16-418D-9A26-4B16F02D5FA7}" srcId="{F155F19F-5B5C-4F31-B00B-689F81C37342}" destId="{D71FB9DD-2E76-488A-8860-67D765B440DF}" srcOrd="2" destOrd="0" parTransId="{CC183D23-354A-4EE5-BAB2-D4696268FBEC}" sibTransId="{39D55239-A033-4427-A523-1A3A7B62196F}"/>
    <dgm:cxn modelId="{132AD5C6-EB30-4355-B52A-72EE1B1A5427}" type="presOf" srcId="{D71FB9DD-2E76-488A-8860-67D765B440DF}" destId="{31E22CE7-AD14-4D49-AF43-39DE37A998C4}" srcOrd="0" destOrd="0" presId="urn:microsoft.com/office/officeart/2005/8/layout/hProcess9"/>
    <dgm:cxn modelId="{0AD91E25-03AF-4691-821D-46C13A918173}" srcId="{F155F19F-5B5C-4F31-B00B-689F81C37342}" destId="{64AE25C3-35D3-4B8A-A495-93A300F99A5D}" srcOrd="3" destOrd="0" parTransId="{4514A9D8-5059-4213-9FBC-C983E1A54378}" sibTransId="{B9E40381-9CDA-4D7C-A8EA-3B2D5C7A3AEA}"/>
    <dgm:cxn modelId="{4E53E065-3AAD-487A-BC00-3CE3386AE931}" type="presOf" srcId="{74F06C29-B8E9-4DE3-8042-94A2321394A5}" destId="{62D9FD8A-2160-40A3-A94B-BC5CF657E087}" srcOrd="0" destOrd="0" presId="urn:microsoft.com/office/officeart/2005/8/layout/hProcess9"/>
    <dgm:cxn modelId="{05FBDCB5-DB94-406C-810C-44216E05B232}" type="presOf" srcId="{7806C81C-167F-4555-8DFF-178ECCB2609F}" destId="{81A1C2AE-F559-4DD1-9E83-42DD62A7FEEB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11B06E1E-4DFC-46B6-ACA4-0A1D86768A1D}" type="presParOf" srcId="{0BBE1884-803D-4282-8FCB-5C6272AA43A1}" destId="{FF79EA0C-0C1B-40A2-BA85-0DE3F0487A32}" srcOrd="0" destOrd="0" presId="urn:microsoft.com/office/officeart/2005/8/layout/hProcess9"/>
    <dgm:cxn modelId="{06C71FE6-EEF7-4C61-88D3-A1ECF1A36C64}" type="presParOf" srcId="{0BBE1884-803D-4282-8FCB-5C6272AA43A1}" destId="{D40A89F8-4D9C-43CE-B9E9-2CC10CE86F79}" srcOrd="1" destOrd="0" presId="urn:microsoft.com/office/officeart/2005/8/layout/hProcess9"/>
    <dgm:cxn modelId="{76D0764D-E4C3-4AD8-895D-B15C0AACB4A6}" type="presParOf" srcId="{D40A89F8-4D9C-43CE-B9E9-2CC10CE86F79}" destId="{2386ADAB-003F-4C41-B0F5-B0E38DF9906B}" srcOrd="0" destOrd="0" presId="urn:microsoft.com/office/officeart/2005/8/layout/hProcess9"/>
    <dgm:cxn modelId="{B59811F3-6404-4916-A849-173A799C2B30}" type="presParOf" srcId="{D40A89F8-4D9C-43CE-B9E9-2CC10CE86F79}" destId="{C692C54F-930C-4B72-B474-92A5D660DD7C}" srcOrd="1" destOrd="0" presId="urn:microsoft.com/office/officeart/2005/8/layout/hProcess9"/>
    <dgm:cxn modelId="{5E0F54F8-2FFC-48E9-A9EB-3DDCFEF2D602}" type="presParOf" srcId="{D40A89F8-4D9C-43CE-B9E9-2CC10CE86F79}" destId="{62D9FD8A-2160-40A3-A94B-BC5CF657E087}" srcOrd="2" destOrd="0" presId="urn:microsoft.com/office/officeart/2005/8/layout/hProcess9"/>
    <dgm:cxn modelId="{AA36E94C-076C-4541-BDC5-8AD1D462AE8E}" type="presParOf" srcId="{D40A89F8-4D9C-43CE-B9E9-2CC10CE86F79}" destId="{E41D37DF-D83D-48EB-92E9-CF6FDBA1856E}" srcOrd="3" destOrd="0" presId="urn:microsoft.com/office/officeart/2005/8/layout/hProcess9"/>
    <dgm:cxn modelId="{5E2FBC54-BF1A-4DD6-88AC-D9B1F901A012}" type="presParOf" srcId="{D40A89F8-4D9C-43CE-B9E9-2CC10CE86F79}" destId="{31E22CE7-AD14-4D49-AF43-39DE37A998C4}" srcOrd="4" destOrd="0" presId="urn:microsoft.com/office/officeart/2005/8/layout/hProcess9"/>
    <dgm:cxn modelId="{91D908BE-C0A7-4751-9E97-8532B611386C}" type="presParOf" srcId="{D40A89F8-4D9C-43CE-B9E9-2CC10CE86F79}" destId="{ED360B71-0E48-4B90-8CB0-019AA1810350}" srcOrd="5" destOrd="0" presId="urn:microsoft.com/office/officeart/2005/8/layout/hProcess9"/>
    <dgm:cxn modelId="{4C2BE47A-BCD9-4E25-9E06-12742798AD9B}" type="presParOf" srcId="{D40A89F8-4D9C-43CE-B9E9-2CC10CE86F79}" destId="{65A0D98E-E7A1-4984-B231-BEBBCAC14C35}" srcOrd="6" destOrd="0" presId="urn:microsoft.com/office/officeart/2005/8/layout/hProcess9"/>
    <dgm:cxn modelId="{1EBFF47D-368E-480C-A788-1558EF3E1D5C}" type="presParOf" srcId="{D40A89F8-4D9C-43CE-B9E9-2CC10CE86F79}" destId="{FCB46955-2A7A-456E-A5A1-6F6AF7617EBA}" srcOrd="7" destOrd="0" presId="urn:microsoft.com/office/officeart/2005/8/layout/hProcess9"/>
    <dgm:cxn modelId="{391A9AE5-EFD7-44B5-BABA-79984754E9D1}" type="presParOf" srcId="{D40A89F8-4D9C-43CE-B9E9-2CC10CE86F79}" destId="{81A1C2AE-F559-4DD1-9E83-42DD62A7FE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/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8C00124C-065E-4E77-B73D-0D1D6A040FE2}" type="presOf" srcId="{6F4DB636-E126-425D-80AC-FA5282A2330C}" destId="{2386ADAB-003F-4C41-B0F5-B0E38DF9906B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DD34D6B4-D8ED-4272-A3C7-272B9C39BDE7}" type="presOf" srcId="{AB7DEE73-D9C5-41E1-B6DD-ADBCF914E79D}" destId="{2696DE88-DB9E-4AA8-93ED-C2C07441942A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1D943492-FCDA-40AC-9EA8-D3C618686137}" type="presOf" srcId="{F155F19F-5B5C-4F31-B00B-689F81C37342}" destId="{0BBE1884-803D-4282-8FCB-5C6272AA43A1}" srcOrd="0" destOrd="0" presId="urn:microsoft.com/office/officeart/2005/8/layout/hProcess9"/>
    <dgm:cxn modelId="{8A489A57-0DD1-4AD6-A25F-5D5F0112CF3A}" type="presOf" srcId="{27DEC41C-30CC-4CE3-A8FC-B21382A94FF8}" destId="{456AA2E9-3CE2-457A-BCA5-B64D98723EC6}" srcOrd="0" destOrd="0" presId="urn:microsoft.com/office/officeart/2005/8/layout/hProcess9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1E1024C6-2C39-4636-976E-C5D5CCA476B6}" type="presParOf" srcId="{0BBE1884-803D-4282-8FCB-5C6272AA43A1}" destId="{FF79EA0C-0C1B-40A2-BA85-0DE3F0487A32}" srcOrd="0" destOrd="0" presId="urn:microsoft.com/office/officeart/2005/8/layout/hProcess9"/>
    <dgm:cxn modelId="{61B96806-E4BA-454B-B7C6-74CBEB30B01E}" type="presParOf" srcId="{0BBE1884-803D-4282-8FCB-5C6272AA43A1}" destId="{D40A89F8-4D9C-43CE-B9E9-2CC10CE86F79}" srcOrd="1" destOrd="0" presId="urn:microsoft.com/office/officeart/2005/8/layout/hProcess9"/>
    <dgm:cxn modelId="{64EFF212-3ABF-47BB-8858-141835CE5153}" type="presParOf" srcId="{D40A89F8-4D9C-43CE-B9E9-2CC10CE86F79}" destId="{2386ADAB-003F-4C41-B0F5-B0E38DF9906B}" srcOrd="0" destOrd="0" presId="urn:microsoft.com/office/officeart/2005/8/layout/hProcess9"/>
    <dgm:cxn modelId="{D7A9A57D-F738-42D1-B212-3A349BF2318C}" type="presParOf" srcId="{D40A89F8-4D9C-43CE-B9E9-2CC10CE86F79}" destId="{C692C54F-930C-4B72-B474-92A5D660DD7C}" srcOrd="1" destOrd="0" presId="urn:microsoft.com/office/officeart/2005/8/layout/hProcess9"/>
    <dgm:cxn modelId="{E174761E-0A40-400C-874C-B95B64EA081A}" type="presParOf" srcId="{D40A89F8-4D9C-43CE-B9E9-2CC10CE86F79}" destId="{456AA2E9-3CE2-457A-BCA5-B64D98723EC6}" srcOrd="2" destOrd="0" presId="urn:microsoft.com/office/officeart/2005/8/layout/hProcess9"/>
    <dgm:cxn modelId="{5A0E4AD5-CFD1-4B1D-A3DD-AD337857CBFF}" type="presParOf" srcId="{D40A89F8-4D9C-43CE-B9E9-2CC10CE86F79}" destId="{9C1687CD-5E24-46AF-BD9D-B4C14BC14B58}" srcOrd="3" destOrd="0" presId="urn:microsoft.com/office/officeart/2005/8/layout/hProcess9"/>
    <dgm:cxn modelId="{8DC3A9A7-9AC1-4763-B65F-C2AD21AB465F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/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D4CECB60-2C02-48DA-9FAB-84926CA82303}" type="presOf" srcId="{27DEC41C-30CC-4CE3-A8FC-B21382A94FF8}" destId="{456AA2E9-3CE2-457A-BCA5-B64D98723EC6}" srcOrd="0" destOrd="0" presId="urn:microsoft.com/office/officeart/2005/8/layout/hProcess9"/>
    <dgm:cxn modelId="{936FC501-1171-4312-A9E7-0042904F57A9}" type="presOf" srcId="{F155F19F-5B5C-4F31-B00B-689F81C37342}" destId="{0BBE1884-803D-4282-8FCB-5C6272AA43A1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381BA5D0-AFC7-4A2E-B243-CF23A0958A6F}" type="presOf" srcId="{AB7DEE73-D9C5-41E1-B6DD-ADBCF914E79D}" destId="{2696DE88-DB9E-4AA8-93ED-C2C07441942A}" srcOrd="0" destOrd="0" presId="urn:microsoft.com/office/officeart/2005/8/layout/hProcess9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BE3A0673-D313-4165-8BB7-99B28AC7EE10}" type="presOf" srcId="{6F4DB636-E126-425D-80AC-FA5282A2330C}" destId="{2386ADAB-003F-4C41-B0F5-B0E38DF9906B}" srcOrd="0" destOrd="0" presId="urn:microsoft.com/office/officeart/2005/8/layout/hProcess9"/>
    <dgm:cxn modelId="{5392C9CA-06EA-4045-AD5C-F8BC2922DEA8}" type="presParOf" srcId="{0BBE1884-803D-4282-8FCB-5C6272AA43A1}" destId="{FF79EA0C-0C1B-40A2-BA85-0DE3F0487A32}" srcOrd="0" destOrd="0" presId="urn:microsoft.com/office/officeart/2005/8/layout/hProcess9"/>
    <dgm:cxn modelId="{AB0F41FC-4724-4169-8E2A-F4793492D4F8}" type="presParOf" srcId="{0BBE1884-803D-4282-8FCB-5C6272AA43A1}" destId="{D40A89F8-4D9C-43CE-B9E9-2CC10CE86F79}" srcOrd="1" destOrd="0" presId="urn:microsoft.com/office/officeart/2005/8/layout/hProcess9"/>
    <dgm:cxn modelId="{284F785C-8E77-454F-AB26-D851A142A71C}" type="presParOf" srcId="{D40A89F8-4D9C-43CE-B9E9-2CC10CE86F79}" destId="{2386ADAB-003F-4C41-B0F5-B0E38DF9906B}" srcOrd="0" destOrd="0" presId="urn:microsoft.com/office/officeart/2005/8/layout/hProcess9"/>
    <dgm:cxn modelId="{8D37C3D0-DAC5-468B-96C7-7CA14CEC8BF3}" type="presParOf" srcId="{D40A89F8-4D9C-43CE-B9E9-2CC10CE86F79}" destId="{C692C54F-930C-4B72-B474-92A5D660DD7C}" srcOrd="1" destOrd="0" presId="urn:microsoft.com/office/officeart/2005/8/layout/hProcess9"/>
    <dgm:cxn modelId="{1F99C8F4-798C-4029-9DBA-3D471B7992EE}" type="presParOf" srcId="{D40A89F8-4D9C-43CE-B9E9-2CC10CE86F79}" destId="{456AA2E9-3CE2-457A-BCA5-B64D98723EC6}" srcOrd="2" destOrd="0" presId="urn:microsoft.com/office/officeart/2005/8/layout/hProcess9"/>
    <dgm:cxn modelId="{DF6C1A13-EE58-429C-AF62-15E4E4E136F5}" type="presParOf" srcId="{D40A89F8-4D9C-43CE-B9E9-2CC10CE86F79}" destId="{9C1687CD-5E24-46AF-BD9D-B4C14BC14B58}" srcOrd="3" destOrd="0" presId="urn:microsoft.com/office/officeart/2005/8/layout/hProcess9"/>
    <dgm:cxn modelId="{DF1A27A0-E523-4843-B183-3B29205D193C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/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/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18380F31-AE9D-4F0D-BA70-9BD87D1E5C73}" type="presOf" srcId="{6F4DB636-E126-425D-80AC-FA5282A2330C}" destId="{2386ADAB-003F-4C41-B0F5-B0E38DF9906B}" srcOrd="0" destOrd="0" presId="urn:microsoft.com/office/officeart/2005/8/layout/hProcess9"/>
    <dgm:cxn modelId="{5F1BED17-1E07-4DF6-8C28-A24A8B2BC777}" type="presOf" srcId="{F155F19F-5B5C-4F31-B00B-689F81C37342}" destId="{0BBE1884-803D-4282-8FCB-5C6272AA43A1}" srcOrd="0" destOrd="0" presId="urn:microsoft.com/office/officeart/2005/8/layout/hProcess9"/>
    <dgm:cxn modelId="{6922E16A-B91E-49DD-A8B3-C9D9D66E22AD}" type="presOf" srcId="{AB7DEE73-D9C5-41E1-B6DD-ADBCF914E79D}" destId="{2696DE88-DB9E-4AA8-93ED-C2C07441942A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DD4DA996-92BA-46D5-AB41-2541E4E28D73}" type="presOf" srcId="{27DEC41C-30CC-4CE3-A8FC-B21382A94FF8}" destId="{456AA2E9-3CE2-457A-BCA5-B64D98723EC6}" srcOrd="0" destOrd="0" presId="urn:microsoft.com/office/officeart/2005/8/layout/hProcess9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7E6789B8-552C-459A-9BCA-4951D4F67E62}" type="presParOf" srcId="{0BBE1884-803D-4282-8FCB-5C6272AA43A1}" destId="{FF79EA0C-0C1B-40A2-BA85-0DE3F0487A32}" srcOrd="0" destOrd="0" presId="urn:microsoft.com/office/officeart/2005/8/layout/hProcess9"/>
    <dgm:cxn modelId="{5C8BFA33-040A-4FDA-BFE6-79A77EEAAE9C}" type="presParOf" srcId="{0BBE1884-803D-4282-8FCB-5C6272AA43A1}" destId="{D40A89F8-4D9C-43CE-B9E9-2CC10CE86F79}" srcOrd="1" destOrd="0" presId="urn:microsoft.com/office/officeart/2005/8/layout/hProcess9"/>
    <dgm:cxn modelId="{FC9F85CF-AF75-4BAF-8E75-9817A8A1CCD2}" type="presParOf" srcId="{D40A89F8-4D9C-43CE-B9E9-2CC10CE86F79}" destId="{2386ADAB-003F-4C41-B0F5-B0E38DF9906B}" srcOrd="0" destOrd="0" presId="urn:microsoft.com/office/officeart/2005/8/layout/hProcess9"/>
    <dgm:cxn modelId="{50462809-DBF8-4BC7-94D0-C8BBE57236CD}" type="presParOf" srcId="{D40A89F8-4D9C-43CE-B9E9-2CC10CE86F79}" destId="{C692C54F-930C-4B72-B474-92A5D660DD7C}" srcOrd="1" destOrd="0" presId="urn:microsoft.com/office/officeart/2005/8/layout/hProcess9"/>
    <dgm:cxn modelId="{AF3EB508-3237-427A-B30B-13C15CA8B416}" type="presParOf" srcId="{D40A89F8-4D9C-43CE-B9E9-2CC10CE86F79}" destId="{456AA2E9-3CE2-457A-BCA5-B64D98723EC6}" srcOrd="2" destOrd="0" presId="urn:microsoft.com/office/officeart/2005/8/layout/hProcess9"/>
    <dgm:cxn modelId="{E0CCFF29-A3EE-4BE1-B82D-FAA47B524507}" type="presParOf" srcId="{D40A89F8-4D9C-43CE-B9E9-2CC10CE86F79}" destId="{9C1687CD-5E24-46AF-BD9D-B4C14BC14B58}" srcOrd="3" destOrd="0" presId="urn:microsoft.com/office/officeart/2005/8/layout/hProcess9"/>
    <dgm:cxn modelId="{B2F6AD80-33ED-4525-98A5-FE91BCAD989F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/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/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5721D525-4332-4359-9822-746F6E00E980}" type="presOf" srcId="{F155F19F-5B5C-4F31-B00B-689F81C37342}" destId="{0BBE1884-803D-4282-8FCB-5C6272AA43A1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32CE48FA-39BA-4B65-9973-63408D04C180}" type="presOf" srcId="{27DEC41C-30CC-4CE3-A8FC-B21382A94FF8}" destId="{456AA2E9-3CE2-457A-BCA5-B64D98723EC6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171A22B4-C2B7-476C-81B0-54B61DC9DDD3}" type="presOf" srcId="{6F4DB636-E126-425D-80AC-FA5282A2330C}" destId="{2386ADAB-003F-4C41-B0F5-B0E38DF9906B}" srcOrd="0" destOrd="0" presId="urn:microsoft.com/office/officeart/2005/8/layout/hProcess9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E0440F07-85FF-41BF-A5D8-2279B19AF82D}" type="presOf" srcId="{AB7DEE73-D9C5-41E1-B6DD-ADBCF914E79D}" destId="{2696DE88-DB9E-4AA8-93ED-C2C07441942A}" srcOrd="0" destOrd="0" presId="urn:microsoft.com/office/officeart/2005/8/layout/hProcess9"/>
    <dgm:cxn modelId="{F5A07638-63A7-4C8E-87F7-9D33AF634325}" type="presParOf" srcId="{0BBE1884-803D-4282-8FCB-5C6272AA43A1}" destId="{FF79EA0C-0C1B-40A2-BA85-0DE3F0487A32}" srcOrd="0" destOrd="0" presId="urn:microsoft.com/office/officeart/2005/8/layout/hProcess9"/>
    <dgm:cxn modelId="{5D9AA970-F49D-486D-841D-788F336AA69F}" type="presParOf" srcId="{0BBE1884-803D-4282-8FCB-5C6272AA43A1}" destId="{D40A89F8-4D9C-43CE-B9E9-2CC10CE86F79}" srcOrd="1" destOrd="0" presId="urn:microsoft.com/office/officeart/2005/8/layout/hProcess9"/>
    <dgm:cxn modelId="{4F504B66-1CD9-4CED-8BB8-A12535DB7D2D}" type="presParOf" srcId="{D40A89F8-4D9C-43CE-B9E9-2CC10CE86F79}" destId="{2386ADAB-003F-4C41-B0F5-B0E38DF9906B}" srcOrd="0" destOrd="0" presId="urn:microsoft.com/office/officeart/2005/8/layout/hProcess9"/>
    <dgm:cxn modelId="{D6E98DB5-8F20-43A0-95BE-0D722A033904}" type="presParOf" srcId="{D40A89F8-4D9C-43CE-B9E9-2CC10CE86F79}" destId="{C692C54F-930C-4B72-B474-92A5D660DD7C}" srcOrd="1" destOrd="0" presId="urn:microsoft.com/office/officeart/2005/8/layout/hProcess9"/>
    <dgm:cxn modelId="{56AD50DF-A4E6-4E49-8D16-BF05B0BC58B3}" type="presParOf" srcId="{D40A89F8-4D9C-43CE-B9E9-2CC10CE86F79}" destId="{456AA2E9-3CE2-457A-BCA5-B64D98723EC6}" srcOrd="2" destOrd="0" presId="urn:microsoft.com/office/officeart/2005/8/layout/hProcess9"/>
    <dgm:cxn modelId="{848B0A35-7F9E-4C82-80C3-B85F70BACE9E}" type="presParOf" srcId="{D40A89F8-4D9C-43CE-B9E9-2CC10CE86F79}" destId="{9C1687CD-5E24-46AF-BD9D-B4C14BC14B58}" srcOrd="3" destOrd="0" presId="urn:microsoft.com/office/officeart/2005/8/layout/hProcess9"/>
    <dgm:cxn modelId="{242A67BA-A57C-4C48-8849-2DC91E0D0AD3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/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/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3AA274B5-56D0-40D1-B824-42B8F4A8CE4C}" type="presOf" srcId="{6F4DB636-E126-425D-80AC-FA5282A2330C}" destId="{2386ADAB-003F-4C41-B0F5-B0E38DF9906B}" srcOrd="0" destOrd="0" presId="urn:microsoft.com/office/officeart/2005/8/layout/hProcess9"/>
    <dgm:cxn modelId="{4ED4E97A-3673-4467-BB48-9352C59D5C42}" type="presOf" srcId="{F155F19F-5B5C-4F31-B00B-689F81C37342}" destId="{0BBE1884-803D-4282-8FCB-5C6272AA43A1}" srcOrd="0" destOrd="0" presId="urn:microsoft.com/office/officeart/2005/8/layout/hProcess9"/>
    <dgm:cxn modelId="{B4FE4034-B4E3-4B1E-A7CE-6D10A8F03CF8}" type="presOf" srcId="{27DEC41C-30CC-4CE3-A8FC-B21382A94FF8}" destId="{456AA2E9-3CE2-457A-BCA5-B64D98723EC6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83F5637F-0E50-4C16-895D-DB50E05974EF}" type="presOf" srcId="{AB7DEE73-D9C5-41E1-B6DD-ADBCF914E79D}" destId="{2696DE88-DB9E-4AA8-93ED-C2C07441942A}" srcOrd="0" destOrd="0" presId="urn:microsoft.com/office/officeart/2005/8/layout/hProcess9"/>
    <dgm:cxn modelId="{3983C8E3-16FC-40F6-A1C4-E8286EF33754}" type="presParOf" srcId="{0BBE1884-803D-4282-8FCB-5C6272AA43A1}" destId="{FF79EA0C-0C1B-40A2-BA85-0DE3F0487A32}" srcOrd="0" destOrd="0" presId="urn:microsoft.com/office/officeart/2005/8/layout/hProcess9"/>
    <dgm:cxn modelId="{E18F6264-CCFB-4134-AD03-C77DF0E44DBF}" type="presParOf" srcId="{0BBE1884-803D-4282-8FCB-5C6272AA43A1}" destId="{D40A89F8-4D9C-43CE-B9E9-2CC10CE86F79}" srcOrd="1" destOrd="0" presId="urn:microsoft.com/office/officeart/2005/8/layout/hProcess9"/>
    <dgm:cxn modelId="{58889611-0F30-4A72-B624-43D6C7E93EF1}" type="presParOf" srcId="{D40A89F8-4D9C-43CE-B9E9-2CC10CE86F79}" destId="{2386ADAB-003F-4C41-B0F5-B0E38DF9906B}" srcOrd="0" destOrd="0" presId="urn:microsoft.com/office/officeart/2005/8/layout/hProcess9"/>
    <dgm:cxn modelId="{9D7C49D8-1411-4FC9-AE84-CFEF5472C9E6}" type="presParOf" srcId="{D40A89F8-4D9C-43CE-B9E9-2CC10CE86F79}" destId="{C692C54F-930C-4B72-B474-92A5D660DD7C}" srcOrd="1" destOrd="0" presId="urn:microsoft.com/office/officeart/2005/8/layout/hProcess9"/>
    <dgm:cxn modelId="{DDD5FD9E-D795-4CE6-AE00-6C173F47F5C7}" type="presParOf" srcId="{D40A89F8-4D9C-43CE-B9E9-2CC10CE86F79}" destId="{456AA2E9-3CE2-457A-BCA5-B64D98723EC6}" srcOrd="2" destOrd="0" presId="urn:microsoft.com/office/officeart/2005/8/layout/hProcess9"/>
    <dgm:cxn modelId="{195B4B5A-BCA8-4A92-98B4-149ABA2B3DF9}" type="presParOf" srcId="{D40A89F8-4D9C-43CE-B9E9-2CC10CE86F79}" destId="{9C1687CD-5E24-46AF-BD9D-B4C14BC14B58}" srcOrd="3" destOrd="0" presId="urn:microsoft.com/office/officeart/2005/8/layout/hProcess9"/>
    <dgm:cxn modelId="{6B5EDACB-3BD3-4FEE-BCE5-FFA6D0A5F4D1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54014-31D5-4502-AE87-D71646205C54}">
      <dsp:nvSpPr>
        <dsp:cNvPr id="0" name=""/>
        <dsp:cNvSpPr/>
      </dsp:nvSpPr>
      <dsp:spPr>
        <a:xfrm>
          <a:off x="6178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Stereo Cameras</a:t>
          </a:r>
          <a:endParaRPr lang="en-US" sz="1200" kern="1200" noProof="0"/>
        </a:p>
      </dsp:txBody>
      <dsp:txXfrm>
        <a:off x="30181" y="392775"/>
        <a:ext cx="1461809" cy="443690"/>
      </dsp:txXfrm>
    </dsp:sp>
    <dsp:sp modelId="{456AA2E9-3CE2-457A-BCA5-B64D98723EC6}">
      <dsp:nvSpPr>
        <dsp:cNvPr id="0" name=""/>
        <dsp:cNvSpPr/>
      </dsp:nvSpPr>
      <dsp:spPr>
        <a:xfrm>
          <a:off x="1618354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uEye API</a:t>
          </a:r>
          <a:endParaRPr lang="en-US" sz="1200" kern="1200" noProof="0"/>
        </a:p>
      </dsp:txBody>
      <dsp:txXfrm>
        <a:off x="1642357" y="392775"/>
        <a:ext cx="1461809" cy="443690"/>
      </dsp:txXfrm>
    </dsp:sp>
    <dsp:sp modelId="{2696DE88-DB9E-4AA8-93ED-C2C07441942A}">
      <dsp:nvSpPr>
        <dsp:cNvPr id="0" name=""/>
        <dsp:cNvSpPr/>
      </dsp:nvSpPr>
      <dsp:spPr>
        <a:xfrm>
          <a:off x="3230529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Feature Detection and matching</a:t>
          </a:r>
          <a:endParaRPr lang="en-US" sz="1200" kern="1200" noProof="0"/>
        </a:p>
      </dsp:txBody>
      <dsp:txXfrm>
        <a:off x="3254532" y="392775"/>
        <a:ext cx="1461809" cy="443690"/>
      </dsp:txXfrm>
    </dsp:sp>
    <dsp:sp modelId="{EC4D394D-0A5D-4675-AEAB-B726CF8D04F4}">
      <dsp:nvSpPr>
        <dsp:cNvPr id="0" name=""/>
        <dsp:cNvSpPr/>
      </dsp:nvSpPr>
      <dsp:spPr>
        <a:xfrm>
          <a:off x="4842704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Optional: Aggregation and Optimization</a:t>
          </a:r>
          <a:endParaRPr lang="en-US" sz="1200" kern="1200" noProof="0" dirty="0"/>
        </a:p>
      </dsp:txBody>
      <dsp:txXfrm>
        <a:off x="4866707" y="392775"/>
        <a:ext cx="1461809" cy="443690"/>
      </dsp:txXfrm>
    </dsp:sp>
    <dsp:sp modelId="{135215AA-632B-4558-B523-A058B72D9641}">
      <dsp:nvSpPr>
        <dsp:cNvPr id="0" name=""/>
        <dsp:cNvSpPr/>
      </dsp:nvSpPr>
      <dsp:spPr>
        <a:xfrm>
          <a:off x="6454880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Triangulation</a:t>
          </a:r>
          <a:endParaRPr lang="en-US" sz="1200" kern="1200" noProof="0" dirty="0"/>
        </a:p>
      </dsp:txBody>
      <dsp:txXfrm>
        <a:off x="6478883" y="392775"/>
        <a:ext cx="1461809" cy="443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6178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Stereo Cameras</a:t>
          </a:r>
          <a:endParaRPr lang="fr-BE" sz="1200" kern="1200" dirty="0"/>
        </a:p>
      </dsp:txBody>
      <dsp:txXfrm>
        <a:off x="30181" y="392775"/>
        <a:ext cx="1461809" cy="443690"/>
      </dsp:txXfrm>
    </dsp:sp>
    <dsp:sp modelId="{6E4F5A94-3341-4BAE-A288-7B6932C1D1CE}">
      <dsp:nvSpPr>
        <dsp:cNvPr id="0" name=""/>
        <dsp:cNvSpPr/>
      </dsp:nvSpPr>
      <dsp:spPr>
        <a:xfrm>
          <a:off x="1618354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uEye API</a:t>
          </a:r>
          <a:endParaRPr lang="en-US" sz="1200" kern="1200" noProof="0"/>
        </a:p>
      </dsp:txBody>
      <dsp:txXfrm>
        <a:off x="1642357" y="392775"/>
        <a:ext cx="1461809" cy="443690"/>
      </dsp:txXfrm>
    </dsp:sp>
    <dsp:sp modelId="{734E3914-59C7-47CE-A57E-606AE2298FFD}">
      <dsp:nvSpPr>
        <dsp:cNvPr id="0" name=""/>
        <dsp:cNvSpPr/>
      </dsp:nvSpPr>
      <dsp:spPr>
        <a:xfrm>
          <a:off x="3230529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Feature Detection and matching</a:t>
          </a:r>
          <a:endParaRPr lang="en-US" sz="1200" kern="1200" noProof="0" dirty="0"/>
        </a:p>
      </dsp:txBody>
      <dsp:txXfrm>
        <a:off x="3254532" y="392775"/>
        <a:ext cx="1461809" cy="443690"/>
      </dsp:txXfrm>
    </dsp:sp>
    <dsp:sp modelId="{D15438E0-4A6A-456C-908F-B1DC7D6F675F}">
      <dsp:nvSpPr>
        <dsp:cNvPr id="0" name=""/>
        <dsp:cNvSpPr/>
      </dsp:nvSpPr>
      <dsp:spPr>
        <a:xfrm>
          <a:off x="4842704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Optional: Aggregation and Optimization</a:t>
          </a:r>
          <a:endParaRPr lang="en-US" sz="1200" kern="1200" noProof="0" dirty="0"/>
        </a:p>
      </dsp:txBody>
      <dsp:txXfrm>
        <a:off x="4866707" y="392775"/>
        <a:ext cx="1461809" cy="443690"/>
      </dsp:txXfrm>
    </dsp:sp>
    <dsp:sp modelId="{D676EF8B-81AB-4F4A-A613-5EEE6E11903D}">
      <dsp:nvSpPr>
        <dsp:cNvPr id="0" name=""/>
        <dsp:cNvSpPr/>
      </dsp:nvSpPr>
      <dsp:spPr>
        <a:xfrm>
          <a:off x="6454880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Triangulation</a:t>
          </a:r>
          <a:endParaRPr lang="en-US" sz="1200" kern="1200" noProof="0" dirty="0"/>
        </a:p>
      </dsp:txBody>
      <dsp:txXfrm>
        <a:off x="6478883" y="392775"/>
        <a:ext cx="1461809" cy="443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6178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Stereo Cameras</a:t>
          </a:r>
          <a:endParaRPr lang="fr-BE" sz="1200" kern="1200" dirty="0"/>
        </a:p>
      </dsp:txBody>
      <dsp:txXfrm>
        <a:off x="30181" y="392775"/>
        <a:ext cx="1461809" cy="443690"/>
      </dsp:txXfrm>
    </dsp:sp>
    <dsp:sp modelId="{6E4F5A94-3341-4BAE-A288-7B6932C1D1CE}">
      <dsp:nvSpPr>
        <dsp:cNvPr id="0" name=""/>
        <dsp:cNvSpPr/>
      </dsp:nvSpPr>
      <dsp:spPr>
        <a:xfrm>
          <a:off x="1618354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uEye API</a:t>
          </a:r>
          <a:endParaRPr lang="en-US" sz="1200" kern="1200" noProof="0"/>
        </a:p>
      </dsp:txBody>
      <dsp:txXfrm>
        <a:off x="1642357" y="392775"/>
        <a:ext cx="1461809" cy="443690"/>
      </dsp:txXfrm>
    </dsp:sp>
    <dsp:sp modelId="{734E3914-59C7-47CE-A57E-606AE2298FFD}">
      <dsp:nvSpPr>
        <dsp:cNvPr id="0" name=""/>
        <dsp:cNvSpPr/>
      </dsp:nvSpPr>
      <dsp:spPr>
        <a:xfrm>
          <a:off x="3230529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Feature Detection and matching</a:t>
          </a:r>
          <a:endParaRPr lang="en-US" sz="1200" kern="1200" noProof="0" dirty="0"/>
        </a:p>
      </dsp:txBody>
      <dsp:txXfrm>
        <a:off x="3254532" y="392775"/>
        <a:ext cx="1461809" cy="443690"/>
      </dsp:txXfrm>
    </dsp:sp>
    <dsp:sp modelId="{D15438E0-4A6A-456C-908F-B1DC7D6F675F}">
      <dsp:nvSpPr>
        <dsp:cNvPr id="0" name=""/>
        <dsp:cNvSpPr/>
      </dsp:nvSpPr>
      <dsp:spPr>
        <a:xfrm>
          <a:off x="4842704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Optional: Aggregation and Optimization</a:t>
          </a:r>
          <a:endParaRPr lang="en-US" sz="1200" kern="1200" noProof="0" dirty="0"/>
        </a:p>
      </dsp:txBody>
      <dsp:txXfrm>
        <a:off x="4866707" y="392775"/>
        <a:ext cx="1461809" cy="443690"/>
      </dsp:txXfrm>
    </dsp:sp>
    <dsp:sp modelId="{D676EF8B-81AB-4F4A-A613-5EEE6E11903D}">
      <dsp:nvSpPr>
        <dsp:cNvPr id="0" name=""/>
        <dsp:cNvSpPr/>
      </dsp:nvSpPr>
      <dsp:spPr>
        <a:xfrm>
          <a:off x="6454880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Triangulation</a:t>
          </a:r>
          <a:endParaRPr lang="en-US" sz="1200" kern="1200" noProof="0" dirty="0"/>
        </a:p>
      </dsp:txBody>
      <dsp:txXfrm>
        <a:off x="6478883" y="392775"/>
        <a:ext cx="1461809" cy="4436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6178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Stereo Cameras</a:t>
          </a:r>
          <a:endParaRPr lang="fr-BE" sz="1200" kern="1200" dirty="0"/>
        </a:p>
      </dsp:txBody>
      <dsp:txXfrm>
        <a:off x="30181" y="392775"/>
        <a:ext cx="1461809" cy="443690"/>
      </dsp:txXfrm>
    </dsp:sp>
    <dsp:sp modelId="{62D9FD8A-2160-40A3-A94B-BC5CF657E087}">
      <dsp:nvSpPr>
        <dsp:cNvPr id="0" name=""/>
        <dsp:cNvSpPr/>
      </dsp:nvSpPr>
      <dsp:spPr>
        <a:xfrm>
          <a:off x="1618354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uEye API</a:t>
          </a:r>
          <a:endParaRPr lang="en-US" sz="1200" kern="1200" noProof="0"/>
        </a:p>
      </dsp:txBody>
      <dsp:txXfrm>
        <a:off x="1642357" y="392775"/>
        <a:ext cx="1461809" cy="443690"/>
      </dsp:txXfrm>
    </dsp:sp>
    <dsp:sp modelId="{31E22CE7-AD14-4D49-AF43-39DE37A998C4}">
      <dsp:nvSpPr>
        <dsp:cNvPr id="0" name=""/>
        <dsp:cNvSpPr/>
      </dsp:nvSpPr>
      <dsp:spPr>
        <a:xfrm>
          <a:off x="3230529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Feature Detection and matching</a:t>
          </a:r>
          <a:endParaRPr lang="en-US" sz="1200" kern="1200" noProof="0"/>
        </a:p>
      </dsp:txBody>
      <dsp:txXfrm>
        <a:off x="3254532" y="392775"/>
        <a:ext cx="1461809" cy="443690"/>
      </dsp:txXfrm>
    </dsp:sp>
    <dsp:sp modelId="{65A0D98E-E7A1-4984-B231-BEBBCAC14C35}">
      <dsp:nvSpPr>
        <dsp:cNvPr id="0" name=""/>
        <dsp:cNvSpPr/>
      </dsp:nvSpPr>
      <dsp:spPr>
        <a:xfrm>
          <a:off x="4842704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Optional: Aggregation and Optimization</a:t>
          </a:r>
          <a:endParaRPr lang="en-US" sz="1200" kern="1200" noProof="0" dirty="0"/>
        </a:p>
      </dsp:txBody>
      <dsp:txXfrm>
        <a:off x="4866707" y="392775"/>
        <a:ext cx="1461809" cy="443690"/>
      </dsp:txXfrm>
    </dsp:sp>
    <dsp:sp modelId="{81A1C2AE-F559-4DD1-9E83-42DD62A7FEEB}">
      <dsp:nvSpPr>
        <dsp:cNvPr id="0" name=""/>
        <dsp:cNvSpPr/>
      </dsp:nvSpPr>
      <dsp:spPr>
        <a:xfrm>
          <a:off x="6454880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Triangulation</a:t>
          </a:r>
          <a:endParaRPr lang="en-US" sz="1200" kern="1200" noProof="0" dirty="0"/>
        </a:p>
      </dsp:txBody>
      <dsp:txXfrm>
        <a:off x="6478883" y="392775"/>
        <a:ext cx="1461809" cy="4436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CAD0AE85-5EB8-45ED-94BE-A12172CC1361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5468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6C816E-E5E7-4B0A-B142-F839E3C5DB5A}" type="slidenum">
              <a:rPr lang="en-GB"/>
              <a:pPr/>
              <a:t>1</a:t>
            </a:fld>
            <a:endParaRPr lang="en-GB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10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11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12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13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14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15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16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17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18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19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20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21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22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23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24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25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26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27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28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29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30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31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32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33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34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35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36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37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38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39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4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40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41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5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6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7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8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9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3" name="Picture 21" descr="stuf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2" name="Rectangle 20"/>
          <p:cNvSpPr>
            <a:spLocks noChangeArrowheads="1"/>
          </p:cNvSpPr>
          <p:nvPr userDrawn="1"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www.company.com</a:t>
            </a:r>
            <a:endParaRPr lang="fr-FR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5029200"/>
            <a:ext cx="5715000" cy="609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429000" y="3581400"/>
            <a:ext cx="5715000" cy="147002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anchor="t"/>
          <a:lstStyle>
            <a:lvl1pPr algn="ctr">
              <a:spcBef>
                <a:spcPct val="20000"/>
              </a:spcBef>
              <a:defRPr sz="4000" b="1">
                <a:solidFill>
                  <a:srgbClr val="FCAB1A"/>
                </a:solidFill>
                <a:latin typeface="Verdana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277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15200" y="1400175"/>
            <a:ext cx="1828800" cy="47720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828800" y="1400175"/>
            <a:ext cx="5334000" cy="47720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05286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521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516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21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5329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075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848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9762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31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7216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3067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stuff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33"/>
          <p:cNvSpPr>
            <a:spLocks noChangeArrowheads="1"/>
          </p:cNvSpPr>
          <p:nvPr userDrawn="1"/>
        </p:nvSpPr>
        <p:spPr bwMode="auto">
          <a:xfrm>
            <a:off x="1295400" y="1752600"/>
            <a:ext cx="7848600" cy="3505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400175"/>
            <a:ext cx="7315200" cy="58102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www.company.com</a:t>
            </a:r>
            <a:endParaRPr lang="fr-FR"/>
          </a:p>
        </p:txBody>
      </p:sp>
      <p:sp>
        <p:nvSpPr>
          <p:cNvPr id="1047" name="Oval 23"/>
          <p:cNvSpPr>
            <a:spLocks noChangeArrowheads="1"/>
          </p:cNvSpPr>
          <p:nvPr userDrawn="1"/>
        </p:nvSpPr>
        <p:spPr bwMode="auto">
          <a:xfrm>
            <a:off x="143351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48" name="Oval 24"/>
          <p:cNvSpPr>
            <a:spLocks noChangeArrowheads="1"/>
          </p:cNvSpPr>
          <p:nvPr userDrawn="1"/>
        </p:nvSpPr>
        <p:spPr bwMode="auto">
          <a:xfrm>
            <a:off x="219392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49" name="Oval 25"/>
          <p:cNvSpPr>
            <a:spLocks noChangeArrowheads="1"/>
          </p:cNvSpPr>
          <p:nvPr userDrawn="1"/>
        </p:nvSpPr>
        <p:spPr bwMode="auto">
          <a:xfrm>
            <a:off x="295433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0" name="Oval 26"/>
          <p:cNvSpPr>
            <a:spLocks noChangeArrowheads="1"/>
          </p:cNvSpPr>
          <p:nvPr userDrawn="1"/>
        </p:nvSpPr>
        <p:spPr bwMode="auto">
          <a:xfrm>
            <a:off x="371475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1" name="Oval 27"/>
          <p:cNvSpPr>
            <a:spLocks noChangeArrowheads="1"/>
          </p:cNvSpPr>
          <p:nvPr userDrawn="1"/>
        </p:nvSpPr>
        <p:spPr bwMode="auto">
          <a:xfrm>
            <a:off x="4475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2" name="Oval 28"/>
          <p:cNvSpPr>
            <a:spLocks noChangeArrowheads="1"/>
          </p:cNvSpPr>
          <p:nvPr userDrawn="1"/>
        </p:nvSpPr>
        <p:spPr bwMode="auto">
          <a:xfrm>
            <a:off x="5237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3" name="Oval 29"/>
          <p:cNvSpPr>
            <a:spLocks noChangeArrowheads="1"/>
          </p:cNvSpPr>
          <p:nvPr userDrawn="1"/>
        </p:nvSpPr>
        <p:spPr bwMode="auto">
          <a:xfrm>
            <a:off x="599757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4" name="Oval 30"/>
          <p:cNvSpPr>
            <a:spLocks noChangeArrowheads="1"/>
          </p:cNvSpPr>
          <p:nvPr userDrawn="1"/>
        </p:nvSpPr>
        <p:spPr bwMode="auto">
          <a:xfrm>
            <a:off x="675798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5" name="Oval 31"/>
          <p:cNvSpPr>
            <a:spLocks noChangeArrowheads="1"/>
          </p:cNvSpPr>
          <p:nvPr userDrawn="1"/>
        </p:nvSpPr>
        <p:spPr bwMode="auto">
          <a:xfrm>
            <a:off x="7518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6" name="Oval 32"/>
          <p:cNvSpPr>
            <a:spLocks noChangeArrowheads="1"/>
          </p:cNvSpPr>
          <p:nvPr userDrawn="1"/>
        </p:nvSpPr>
        <p:spPr bwMode="auto">
          <a:xfrm>
            <a:off x="8280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B4CCE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B4CCE2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7.png"/><Relationship Id="rId7" Type="http://schemas.openxmlformats.org/officeDocument/2006/relationships/diagramData" Target="../diagrams/data4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4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diagramLayout" Target="../diagrams/layout5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microsoft.com/office/2007/relationships/diagramDrawing" Target="../diagrams/drawing5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5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diagramData" Target="../diagrams/data6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6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2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25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diagramData" Target="../diagrams/data8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8.xml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8.xml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diagramData" Target="../diagrams/data9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9.xml"/><Relationship Id="rId5" Type="http://schemas.openxmlformats.org/officeDocument/2006/relationships/image" Target="../media/image3.png"/><Relationship Id="rId15" Type="http://schemas.openxmlformats.org/officeDocument/2006/relationships/image" Target="../media/image36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9.xml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13" Type="http://schemas.openxmlformats.org/officeDocument/2006/relationships/diagramQuickStyle" Target="../diagrams/quickStyle11.xml"/><Relationship Id="rId1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diagramLayout" Target="../diagrams/layout10.xml"/><Relationship Id="rId12" Type="http://schemas.openxmlformats.org/officeDocument/2006/relationships/diagramLayout" Target="../diagrams/layout11.xm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0.xml"/><Relationship Id="rId11" Type="http://schemas.openxmlformats.org/officeDocument/2006/relationships/diagramData" Target="../diagrams/data11.xml"/><Relationship Id="rId5" Type="http://schemas.openxmlformats.org/officeDocument/2006/relationships/image" Target="../media/image4.png"/><Relationship Id="rId15" Type="http://schemas.microsoft.com/office/2007/relationships/diagramDrawing" Target="../diagrams/drawing11.xml"/><Relationship Id="rId10" Type="http://schemas.microsoft.com/office/2007/relationships/diagramDrawing" Target="../diagrams/drawing10.xml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diagramColors" Target="../diagrams/colors10.xml"/><Relationship Id="rId14" Type="http://schemas.openxmlformats.org/officeDocument/2006/relationships/diagramColors" Target="../diagrams/colors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3" Type="http://schemas.openxmlformats.org/officeDocument/2006/relationships/image" Target="../media/image17.png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12.xml"/><Relationship Id="rId5" Type="http://schemas.openxmlformats.org/officeDocument/2006/relationships/image" Target="../media/image3.png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diagramLayout" Target="../diagrams/layout15.xml"/><Relationship Id="rId3" Type="http://schemas.openxmlformats.org/officeDocument/2006/relationships/image" Target="../media/image52.png"/><Relationship Id="rId7" Type="http://schemas.openxmlformats.org/officeDocument/2006/relationships/diagramData" Target="../diagrams/data14.xml"/><Relationship Id="rId12" Type="http://schemas.openxmlformats.org/officeDocument/2006/relationships/diagramData" Target="../diagrams/data15.xm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6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14.xml"/><Relationship Id="rId5" Type="http://schemas.openxmlformats.org/officeDocument/2006/relationships/image" Target="../media/image3.png"/><Relationship Id="rId15" Type="http://schemas.openxmlformats.org/officeDocument/2006/relationships/diagramColors" Target="../diagrams/colors15.xml"/><Relationship Id="rId10" Type="http://schemas.openxmlformats.org/officeDocument/2006/relationships/diagramColors" Target="../diagrams/colors14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4.xml"/><Relationship Id="rId1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13" Type="http://schemas.openxmlformats.org/officeDocument/2006/relationships/diagramQuickStyle" Target="../diagrams/quickStyle17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6.xml"/><Relationship Id="rId12" Type="http://schemas.openxmlformats.org/officeDocument/2006/relationships/diagramLayout" Target="../diagrams/layout17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6.xml"/><Relationship Id="rId11" Type="http://schemas.openxmlformats.org/officeDocument/2006/relationships/diagramData" Target="../diagrams/data17.xml"/><Relationship Id="rId5" Type="http://schemas.openxmlformats.org/officeDocument/2006/relationships/image" Target="../media/image4.png"/><Relationship Id="rId15" Type="http://schemas.microsoft.com/office/2007/relationships/diagramDrawing" Target="../diagrams/drawing17.xml"/><Relationship Id="rId10" Type="http://schemas.microsoft.com/office/2007/relationships/diagramDrawing" Target="../diagrams/drawing1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6.xml"/><Relationship Id="rId14" Type="http://schemas.openxmlformats.org/officeDocument/2006/relationships/diagramColors" Target="../diagrams/colors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13" Type="http://schemas.openxmlformats.org/officeDocument/2006/relationships/diagramQuickStyle" Target="../diagrams/quickStyle19.xml"/><Relationship Id="rId1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diagramLayout" Target="../diagrams/layout18.xml"/><Relationship Id="rId12" Type="http://schemas.openxmlformats.org/officeDocument/2006/relationships/diagramLayout" Target="../diagrams/layout19.xm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8.xml"/><Relationship Id="rId11" Type="http://schemas.openxmlformats.org/officeDocument/2006/relationships/diagramData" Target="../diagrams/data19.xml"/><Relationship Id="rId5" Type="http://schemas.openxmlformats.org/officeDocument/2006/relationships/image" Target="../media/image4.png"/><Relationship Id="rId15" Type="http://schemas.microsoft.com/office/2007/relationships/diagramDrawing" Target="../diagrams/drawing19.xml"/><Relationship Id="rId10" Type="http://schemas.microsoft.com/office/2007/relationships/diagramDrawing" Target="../diagrams/drawing18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8.xml"/><Relationship Id="rId14" Type="http://schemas.openxmlformats.org/officeDocument/2006/relationships/diagramColors" Target="../diagrams/colors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13" Type="http://schemas.openxmlformats.org/officeDocument/2006/relationships/diagramQuickStyle" Target="../diagrams/quickStyle2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0.xml"/><Relationship Id="rId12" Type="http://schemas.openxmlformats.org/officeDocument/2006/relationships/diagramLayout" Target="../diagrams/layout21.xm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0.xml"/><Relationship Id="rId11" Type="http://schemas.openxmlformats.org/officeDocument/2006/relationships/diagramData" Target="../diagrams/data21.xml"/><Relationship Id="rId5" Type="http://schemas.openxmlformats.org/officeDocument/2006/relationships/image" Target="../media/image4.png"/><Relationship Id="rId15" Type="http://schemas.microsoft.com/office/2007/relationships/diagramDrawing" Target="../diagrams/drawing21.xml"/><Relationship Id="rId10" Type="http://schemas.microsoft.com/office/2007/relationships/diagramDrawing" Target="../diagrams/drawing20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0.xml"/><Relationship Id="rId14" Type="http://schemas.openxmlformats.org/officeDocument/2006/relationships/diagramColors" Target="../diagrams/colors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diagramLayout" Target="../diagrams/layout22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62.png"/><Relationship Id="rId10" Type="http://schemas.microsoft.com/office/2007/relationships/diagramDrawing" Target="../diagrams/drawing2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2.xml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3.xm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3.xml"/><Relationship Id="rId11" Type="http://schemas.openxmlformats.org/officeDocument/2006/relationships/image" Target="../media/image63.png"/><Relationship Id="rId5" Type="http://schemas.openxmlformats.org/officeDocument/2006/relationships/image" Target="../media/image4.png"/><Relationship Id="rId10" Type="http://schemas.microsoft.com/office/2007/relationships/diagramDrawing" Target="../diagrams/drawing2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image" Target="../media/image65.png"/><Relationship Id="rId7" Type="http://schemas.openxmlformats.org/officeDocument/2006/relationships/diagramData" Target="../diagrams/data24.xm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24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24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13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diagramData" Target="../diagrams/data25.xm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25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25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image" Target="../media/image65.png"/><Relationship Id="rId7" Type="http://schemas.openxmlformats.org/officeDocument/2006/relationships/diagramData" Target="../diagrams/data2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26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26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2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image" Target="../media/image70.png"/><Relationship Id="rId7" Type="http://schemas.openxmlformats.org/officeDocument/2006/relationships/diagramData" Target="../diagrams/data27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27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27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13" Type="http://schemas.openxmlformats.org/officeDocument/2006/relationships/image" Target="../media/image72.jpeg"/><Relationship Id="rId3" Type="http://schemas.openxmlformats.org/officeDocument/2006/relationships/image" Target="../media/image70.png"/><Relationship Id="rId7" Type="http://schemas.openxmlformats.org/officeDocument/2006/relationships/diagramData" Target="../diagrams/data28.xml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28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28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9.xml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0" Type="http://schemas.microsoft.com/office/2007/relationships/diagramDrawing" Target="../diagrams/drawing29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diagramData" Target="../diagrams/data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1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microsoft.com/office/2007/relationships/diagramDrawing" Target="../diagrams/drawing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57609" y="1414732"/>
            <a:ext cx="7786389" cy="2359825"/>
          </a:xfrm>
        </p:spPr>
        <p:txBody>
          <a:bodyPr/>
          <a:lstStyle/>
          <a:p>
            <a:pPr algn="l"/>
            <a:r>
              <a:rPr lang="fr-BE" sz="2000" dirty="0" smtClean="0">
                <a:solidFill>
                  <a:srgbClr val="003366"/>
                </a:solidFill>
              </a:rPr>
              <a:t>Institut Supérieur de l’Aéronautique et de l’Espace</a:t>
            </a:r>
            <a:br>
              <a:rPr lang="fr-BE" sz="2000" dirty="0" smtClean="0">
                <a:solidFill>
                  <a:srgbClr val="003366"/>
                </a:solidFill>
              </a:rPr>
            </a:br>
            <a:r>
              <a:rPr lang="fr-BE" sz="2000" dirty="0" smtClean="0">
                <a:solidFill>
                  <a:srgbClr val="003366"/>
                </a:solidFill>
              </a:rPr>
              <a:t>Soutenance de Projet de Fin d’Etudes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i="1" dirty="0" smtClean="0"/>
              <a:t>Calibration and Fusion of Stereoscopic and Time-of-Flight Cameras for Zero Gravity Targets Inspection</a:t>
            </a:r>
            <a:endParaRPr lang="en-US" sz="2000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7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7611" y="3513016"/>
            <a:ext cx="77863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Auteur: 		Gabriel Urbain - 3A </a:t>
            </a:r>
            <a:r>
              <a:rPr lang="fr-BE" sz="1600" dirty="0" err="1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Supaero</a:t>
            </a:r>
            <a:r>
              <a:rPr lang="fr-BE" sz="1600" dirty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-  ISAE – France</a:t>
            </a:r>
          </a:p>
          <a:p>
            <a:pPr algn="l"/>
            <a:endParaRPr lang="fr-BE" sz="1600" dirty="0" smtClean="0">
              <a:solidFill>
                <a:schemeClr val="accent1">
                  <a:lumMod val="2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Encadrants: 	Daniel Alazard - DEMIA - ISAE – France</a:t>
            </a:r>
          </a:p>
          <a:p>
            <a:pPr algn="l"/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		José </a:t>
            </a:r>
            <a:r>
              <a:rPr lang="fr-BE" sz="1600" dirty="0" err="1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Radzik</a:t>
            </a:r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– DEOS – ISAE - France </a:t>
            </a:r>
          </a:p>
          <a:p>
            <a:pPr algn="l"/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		Alvar </a:t>
            </a:r>
            <a:r>
              <a:rPr lang="fr-BE" sz="1600" dirty="0" err="1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Saenz-Otero</a:t>
            </a:r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 – SSL – MIT – USA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5619307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600" dirty="0" smtClean="0">
                <a:solidFill>
                  <a:srgbClr val="0033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Vendredi 24 Octobre 2014</a:t>
            </a:r>
            <a:endParaRPr lang="fr-BE" sz="1600" dirty="0">
              <a:solidFill>
                <a:srgbClr val="003366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491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abs48\Downloads\Master_thesis-master\img\cam_stere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7070"/>
          <a:stretch/>
        </p:blipFill>
        <p:spPr bwMode="auto">
          <a:xfrm>
            <a:off x="935665" y="2328530"/>
            <a:ext cx="5385464" cy="256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goggles: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221913211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756686" y="2129241"/>
                <a:ext cx="2076164" cy="2956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BE" sz="1200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</m:t>
                          </m:r>
                        </m:sub>
                      </m:sSub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</m:t>
                          </m:r>
                        </m:sub>
                      </m:sSub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BE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𝑹</m:t>
                          </m:r>
                        </m:sub>
                      </m:sSub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𝑹</m:t>
                          </m:r>
                        </m:sub>
                      </m:sSub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BE" sz="1200" dirty="0" smtClean="0">
                  <a:solidFill>
                    <a:srgbClr val="00336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fr-BE" sz="1200" b="1" dirty="0" smtClean="0">
                  <a:solidFill>
                    <a:srgbClr val="00336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BE" sz="1200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𝒛</m:t>
                              </m:r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𝒃𝒂𝒔𝒆𝒍𝒊𝒏𝒆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𝑳</m:t>
                                          </m:r>
                                        </m:sub>
                                      </m:s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𝑼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 ∗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𝒛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den>
                              </m:f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𝒚</m:t>
                              </m:r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𝑳</m:t>
                                          </m:r>
                                        </m:sub>
                                      </m:s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𝑽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𝒛</m:t>
                                  </m:r>
                                </m:num>
                                <m:den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BE" sz="1200" dirty="0">
                  <a:solidFill>
                    <a:srgbClr val="003366"/>
                  </a:solidFill>
                </a:endParaRPr>
              </a:p>
              <a:p>
                <a:pPr algn="ctr"/>
                <a:endParaRPr lang="fr-BE" sz="12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686" y="2129241"/>
                <a:ext cx="2076164" cy="29563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/>
          <p:cNvSpPr txBox="1"/>
          <p:nvPr/>
        </p:nvSpPr>
        <p:spPr>
          <a:xfrm>
            <a:off x="3491412" y="4487506"/>
            <a:ext cx="298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3D Reconstruction implies knowledge</a:t>
            </a:r>
          </a:p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 of intrinsic and extrinsic matrices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98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675157101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146" name="Picture 2" descr="C:\Users\gabs48\Downloads\Master_thesis-master\img\manip_0_0_1_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83" y="3513813"/>
            <a:ext cx="1701551" cy="127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abs48\Downloads\Master_thesis-master\img\manip_0_0_1_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33599"/>
            <a:ext cx="1701551" cy="12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bs48\Downloads\Master_thesis-master\img\manip_0_0_1_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59" y="2133599"/>
            <a:ext cx="1678541" cy="12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au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733565"/>
                  </p:ext>
                </p:extLst>
              </p:nvPr>
            </p:nvGraphicFramePr>
            <p:xfrm>
              <a:off x="958702" y="2572832"/>
              <a:ext cx="4185684" cy="20953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57962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BE" sz="1400" b="0" i="0" noProof="0" smtClean="0">
                                  <a:latin typeface="Cambria Math"/>
                                </a:rPr>
                                <m:t>850</m:t>
                              </m:r>
                              <m:r>
                                <a:rPr lang="fr-BE" sz="1400" noProof="0" smtClean="0">
                                  <a:latin typeface="Cambria Math"/>
                                </a:rPr>
                                <m:t>𝑛𝑚</m:t>
                              </m:r>
                            </m:oMath>
                          </a14:m>
                          <a:r>
                            <a:rPr lang="en-US" sz="1400" noProof="0" dirty="0" smtClean="0"/>
                            <a:t> (far IR)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176x144</a:t>
                          </a:r>
                          <a:r>
                            <a:rPr lang="en-US" sz="1400" baseline="0" noProof="0" dirty="0" smtClean="0"/>
                            <a:t> </a:t>
                          </a:r>
                          <a:r>
                            <a:rPr lang="en-US" sz="1400" noProof="0" dirty="0" smtClean="0"/>
                            <a:t>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fr-BE" sz="1400" b="0" i="0" noProof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69°x55°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14 bits depth,</a:t>
                          </a:r>
                          <a:r>
                            <a:rPr lang="en-US" sz="1400" baseline="0" noProof="0" dirty="0" smtClean="0"/>
                            <a:t> 16 bits visual, 16 bits confidence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au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733565"/>
                  </p:ext>
                </p:extLst>
              </p:nvPr>
            </p:nvGraphicFramePr>
            <p:xfrm>
              <a:off x="958702" y="2572832"/>
              <a:ext cx="4185684" cy="20953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57962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4"/>
                          <a:stretch>
                            <a:fillRect l="-100292" t="-120000" b="-49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176x144</a:t>
                          </a:r>
                          <a:r>
                            <a:rPr lang="en-US" sz="1400" baseline="0" noProof="0" dirty="0" smtClean="0"/>
                            <a:t> </a:t>
                          </a:r>
                          <a:r>
                            <a:rPr lang="en-US" sz="1400" noProof="0" dirty="0" smtClean="0"/>
                            <a:t>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4"/>
                          <a:stretch>
                            <a:fillRect l="-100292" t="-320000" b="-29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69°x55°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14 bits depth,</a:t>
                          </a:r>
                          <a:r>
                            <a:rPr lang="en-US" sz="1400" baseline="0" noProof="0" dirty="0" smtClean="0"/>
                            <a:t> 16 bits visual, 16 bits confidence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6" name="ZoneTexte 15"/>
          <p:cNvSpPr txBox="1"/>
          <p:nvPr/>
        </p:nvSpPr>
        <p:spPr>
          <a:xfrm>
            <a:off x="744250" y="4778055"/>
            <a:ext cx="5372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Three images are captures in the same time: depth, visual, confidence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98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gabs48\Downloads\Master_thesis-master\img\cam_or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/>
          <a:stretch/>
        </p:blipFill>
        <p:spPr bwMode="auto">
          <a:xfrm>
            <a:off x="1105786" y="2133600"/>
            <a:ext cx="4440460" cy="315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151784295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146" name="Picture 2" descr="C:\Users\gabs48\Downloads\Master_thesis-master\img\manip_0_0_1_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83" y="3513813"/>
            <a:ext cx="1701551" cy="127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abs48\Downloads\Master_thesis-master\img\manip_0_0_1_a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33599"/>
            <a:ext cx="1701551" cy="12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bs48\Downloads\Master_thesis-master\img\manip_0_0_1_b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59" y="2133599"/>
            <a:ext cx="1678541" cy="12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744250" y="4778055"/>
            <a:ext cx="5372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Three images are captures in the same time: depth, visual, confidence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72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pic>
        <p:nvPicPr>
          <p:cNvPr id="5125" name="Picture 5" descr="C:\Users\gabs48\Downloads\Master_thesis-master\img\manip_0_4_1_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23" y="2133600"/>
            <a:ext cx="3297891" cy="29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abs48\Downloads\Master_thesis-master\img\manip_0_4_1_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153" y="2669750"/>
            <a:ext cx="3340247" cy="29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991249504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594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gabs48\Downloads\Master_thesis-master\img\manip_0_0_4_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73" y="3649926"/>
            <a:ext cx="1645071" cy="12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519467579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170" name="Picture 2" descr="C:\Users\gabs48\Downloads\Master_thesis-master\img\manip_0_0_5_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292" y="2184920"/>
            <a:ext cx="1647666" cy="124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abs48\Downloads\Master_thesis-master\img\manip_0_0_4_a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54" y="3657710"/>
            <a:ext cx="1655451" cy="122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gabs48\Downloads\Master_thesis-master\img\manip_0_0_4_b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18" y="3649926"/>
            <a:ext cx="1650261" cy="123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gabs48\Downloads\Master_thesis-master\img\manip_0_0_5_a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48" y="2172532"/>
            <a:ext cx="1650261" cy="123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gabs48\Downloads\Master_thesis-master\img\manip_0_0_5_b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19" y="2169937"/>
            <a:ext cx="1650261" cy="12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1073889" y="2633598"/>
            <a:ext cx="2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is motion sensitive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73888" y="4114884"/>
            <a:ext cx="2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is material sensitive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49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C:\Users\gabs48\Downloads\Master_thesis-master\img\manip_0_0_3_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416" y="2171908"/>
            <a:ext cx="1620123" cy="12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637014675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1073889" y="2633598"/>
            <a:ext cx="2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is exposure sensitive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73888" y="4114884"/>
            <a:ext cx="2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is range sensitive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pic>
        <p:nvPicPr>
          <p:cNvPr id="8195" name="Picture 3" descr="C:\Users\gabs48\Downloads\Master_thesis-master\img\manip_0_0_2_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416" y="3660268"/>
            <a:ext cx="1622676" cy="121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gabs48\Downloads\Master_thesis-master\img\manip_0_0_2_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71" y="3660268"/>
            <a:ext cx="1622674" cy="12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gabs48\Downloads\Master_thesis-master\img\manip_0_0_2_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49" y="3660268"/>
            <a:ext cx="1617572" cy="12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gabs48\Downloads\Master_thesis-master\img\manip_0_0_3_b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68" y="2180258"/>
            <a:ext cx="1627777" cy="12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gabs48\Downloads\Master_thesis-master\img\manip_0_0_3_c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49" y="2171907"/>
            <a:ext cx="1615020" cy="12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au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896338"/>
                  </p:ext>
                </p:extLst>
              </p:nvPr>
            </p:nvGraphicFramePr>
            <p:xfrm>
              <a:off x="958702" y="2572832"/>
              <a:ext cx="4185684" cy="188196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57962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BE" sz="1400" b="0" i="0" noProof="0" smtClean="0">
                                  <a:latin typeface="Cambria Math"/>
                                </a:rPr>
                                <m:t>7.5 −13</m:t>
                              </m:r>
                              <m:r>
                                <a:rPr lang="fr-BE" sz="1400" noProof="0" smtClean="0">
                                  <a:latin typeface="Cambria Math"/>
                                </a:rPr>
                                <m:t>𝑛𝑚</m:t>
                              </m:r>
                            </m:oMath>
                          </a14:m>
                          <a:r>
                            <a:rPr lang="en-US" sz="1400" noProof="0" dirty="0" smtClean="0"/>
                            <a:t> (near IR)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80x64</a:t>
                          </a:r>
                          <a:r>
                            <a:rPr lang="en-US" sz="1400" baseline="0" noProof="0" dirty="0" smtClean="0"/>
                            <a:t> </a:t>
                          </a:r>
                          <a:r>
                            <a:rPr lang="en-US" sz="1400" noProof="0" dirty="0" smtClean="0"/>
                            <a:t>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0" noProof="0" smtClean="0">
                                    <a:latin typeface="Cambria Math"/>
                                  </a:rPr>
                                  <m:t>50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44°x36°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8 bits monochrome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au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896338"/>
                  </p:ext>
                </p:extLst>
              </p:nvPr>
            </p:nvGraphicFramePr>
            <p:xfrm>
              <a:off x="958702" y="2572832"/>
              <a:ext cx="4185684" cy="188196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57962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292" t="-120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80x64</a:t>
                          </a:r>
                          <a:r>
                            <a:rPr lang="en-US" sz="1400" baseline="0" noProof="0" dirty="0" smtClean="0"/>
                            <a:t> </a:t>
                          </a:r>
                          <a:r>
                            <a:rPr lang="en-US" sz="1400" noProof="0" dirty="0" smtClean="0"/>
                            <a:t>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292" t="-320000" b="-2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44°x36°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8 bits monochrome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9218" name="Picture 2" descr="C:\Users\gabs48\Downloads\INSPECT RGA results refined\21-08-2014-12-44\thermo2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33" y="2053855"/>
            <a:ext cx="2429981" cy="19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gabs48\Downloads\INSPECT RGA results refined\21-08-2014-12-44\thermo22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97840"/>
            <a:ext cx="2429981" cy="19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396874" y="5394744"/>
            <a:ext cx="501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The </a:t>
            </a:r>
            <a:r>
              <a:rPr lang="en-US" sz="1400" dirty="0" err="1" smtClean="0">
                <a:solidFill>
                  <a:srgbClr val="003366"/>
                </a:solidFill>
                <a:latin typeface="+mn-lt"/>
              </a:rPr>
              <a:t>thermocam</a:t>
            </a:r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 provides data diversity but with a low resolution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98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chemeClr val="accent1">
                    <a:lumMod val="25000"/>
                  </a:schemeClr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endParaRPr lang="en-US" sz="18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rgbClr val="FCAB1A"/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Conclusions and Perspectives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 Calibration (intrinsic):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0242" name="Picture 2" descr="C:\Users\gabs48\Downloads\Master_thesis-master\img\cam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0" y="2779140"/>
            <a:ext cx="5591968" cy="290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624622" y="4430138"/>
                <a:ext cx="3366977" cy="1582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To compute extrinsic parameters, </a:t>
                </a:r>
                <a:r>
                  <a:rPr lang="en-US" sz="1400" dirty="0">
                    <a:solidFill>
                      <a:srgbClr val="003366"/>
                    </a:solidFill>
                    <a:latin typeface="+mn-lt"/>
                  </a:rPr>
                  <a:t>m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checkerboard corners are projected  and an iterative minimization process is performed: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𝜽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𝑻</m:t>
                          </m:r>
                        </m:sub>
                        <m: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bSup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ℱ</m:t>
                                          </m:r>
                                          <m:d>
                                            <m:d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𝑻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𝒊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𝑻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622" y="4430138"/>
                <a:ext cx="3366977" cy="1582677"/>
              </a:xfrm>
              <a:prstGeom prst="rect">
                <a:avLst/>
              </a:prstGeom>
              <a:blipFill rotWithShape="1">
                <a:blip r:embed="rId7"/>
                <a:stretch>
                  <a:fillRect l="-543" t="-386" r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5583610" y="2375490"/>
                <a:ext cx="3366977" cy="199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Intrinsic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correspond to intrinsic matrix:</a:t>
                </a:r>
              </a:p>
              <a:p>
                <a:pPr algn="ctr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𝑼𝑽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𝑽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</a:p>
              <a:p>
                <a:pPr algn="just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and distortion coefficients :</a:t>
                </a:r>
              </a:p>
              <a:p>
                <a:pPr algn="just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𝟒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610" y="2375490"/>
                <a:ext cx="3366977" cy="1992853"/>
              </a:xfrm>
              <a:prstGeom prst="rect">
                <a:avLst/>
              </a:prstGeom>
              <a:blipFill rotWithShape="1">
                <a:blip r:embed="rId8"/>
                <a:stretch>
                  <a:fillRect l="-543" r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71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(intrinsic + extrinsic)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:</a:t>
            </a: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1266" name="Picture 2" descr="C:\Users\gabs48\Downloads\Master_thesis-master\img\cam_stere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5471"/>
          <a:stretch/>
        </p:blipFill>
        <p:spPr bwMode="auto">
          <a:xfrm>
            <a:off x="744250" y="2838893"/>
            <a:ext cx="5454502" cy="28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583610" y="2720648"/>
                <a:ext cx="3366977" cy="1432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Extrinsic parameters corespond to the transformation matrix:</a:t>
                </a:r>
              </a:p>
              <a:p>
                <a:pPr algn="just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𝑳𝑹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¨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BE" sz="1400" b="1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BE" sz="1400" b="1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610" y="2720648"/>
                <a:ext cx="3366977" cy="1432252"/>
              </a:xfrm>
              <a:prstGeom prst="rect">
                <a:avLst/>
              </a:prstGeom>
              <a:blipFill rotWithShape="1">
                <a:blip r:embed="rId7"/>
                <a:stretch>
                  <a:fillRect l="-543" t="-426" r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5029200" y="4430138"/>
                <a:ext cx="3962399" cy="1541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To compute stereo parameters (intrinsic + extrinsic), </a:t>
                </a:r>
                <a:r>
                  <a:rPr lang="en-US" sz="1400" dirty="0">
                    <a:solidFill>
                      <a:srgbClr val="003366"/>
                    </a:solidFill>
                    <a:latin typeface="+mn-lt"/>
                  </a:rPr>
                  <a:t>m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checkerboard corners are projected  and an iterative minimization process is performed: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𝜽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𝒔𝒕𝒆𝒓𝒆𝒐</m:t>
                          </m:r>
                        </m:sub>
                        <m: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bSup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ℱ</m:t>
                                          </m:r>
                                          <m:d>
                                            <m:d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𝒔𝒕𝒆𝒓𝒆𝒐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𝒊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𝑳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𝑹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eqAr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30138"/>
                <a:ext cx="3962399" cy="1541319"/>
              </a:xfrm>
              <a:prstGeom prst="rect">
                <a:avLst/>
              </a:prstGeom>
              <a:blipFill rotWithShape="1">
                <a:blip r:embed="rId8"/>
                <a:stretch>
                  <a:fillRect l="-308" t="-395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9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rgbClr val="FCAB1A"/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endParaRPr lang="en-US" sz="18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Conclusions and Perspectives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20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881567772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289642366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553448" y="4301756"/>
                <a:ext cx="7968253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Three sets of points are deduced:</a:t>
                </a:r>
                <a14:m>
                  <m:oMath xmlns:m="http://schemas.openxmlformats.org/officeDocument/2006/math">
                    <m:r>
                      <a:rPr lang="fr-BE" sz="1400" b="1" i="0" smtClean="0">
                        <a:solidFill>
                          <a:srgbClr val="003366"/>
                        </a:solidFill>
                        <a:latin typeface="Cambria Math"/>
                      </a:rPr>
                      <m:t>         </m:t>
                    </m:r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𝒖</m:t>
                                </m:r>
                              </m:e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       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𝑳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𝒖</m:t>
                                </m:r>
                              </m:e>
                              <m:e>
                                <m: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𝑳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fr-BE" sz="1400" dirty="0" smtClean="0">
                    <a:solidFill>
                      <a:srgbClr val="003366"/>
                    </a:solidFill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𝑹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𝒖</m:t>
                                </m:r>
                              </m:e>
                              <m:e>
                                <m: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𝑹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48" y="4301756"/>
                <a:ext cx="7968253" cy="495649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gabs48\Downloads\Master_thesis-master\img\manip_2_2_j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9" y="2614520"/>
            <a:ext cx="2249646" cy="16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abs48\Downloads\Master_thesis-master\img\manip_2_2_f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239" y="2617214"/>
            <a:ext cx="2246054" cy="168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abs48\Downloads\Master_thesis-master\img\manip_2_2_g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4" y="2619907"/>
            <a:ext cx="2246055" cy="168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2050" name="Picture 2" descr="C:\Users\gabs48\Downloads\Master_thesis-master\img\cam_stere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0"/>
          <a:stretch/>
        </p:blipFill>
        <p:spPr bwMode="auto">
          <a:xfrm>
            <a:off x="594206" y="2476394"/>
            <a:ext cx="5928538" cy="24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478505954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4036483009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5835248" y="2394320"/>
                <a:ext cx="3425710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From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𝑳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/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fr-BE" sz="1400" dirty="0" smtClean="0">
                    <a:solidFill>
                      <a:srgbClr val="003366"/>
                    </a:solidFill>
                  </a:rPr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𝑹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𝑹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𝑹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/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,  we compute 3D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𝒔𝒕𝒆𝒓𝒆𝒐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:</a:t>
                </a: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r>
                  <a:rPr lang="en-US" sz="1400" dirty="0" smtClean="0">
                    <a:solidFill>
                      <a:srgbClr val="003366"/>
                    </a:solidFill>
                  </a:rPr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400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𝑹𝑳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𝑹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𝑳</m:t>
                                        </m:r>
                                      </m:sub>
                                    </m:s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𝑼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𝒇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𝒗</m:t>
                                        </m:r>
                                      </m:e>
                                      <m:sub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𝑳</m:t>
                                        </m:r>
                                      </m:sub>
                                    </m:s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𝑽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𝒇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48" y="2394320"/>
                <a:ext cx="3425710" cy="2620846"/>
              </a:xfrm>
              <a:prstGeom prst="rect">
                <a:avLst/>
              </a:prstGeom>
              <a:blipFill rotWithShape="1">
                <a:blip r:embed="rId17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abs48\Downloads\Master_thesis-master\img\orf_depth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6" t="37726" b="5970"/>
          <a:stretch/>
        </p:blipFill>
        <p:spPr bwMode="auto">
          <a:xfrm>
            <a:off x="744250" y="2763619"/>
            <a:ext cx="5987781" cy="22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497922479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2747574684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209414" y="2464756"/>
                <a:ext cx="3037368" cy="3102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From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𝑻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𝑻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/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fr-BE" sz="1400" dirty="0" smtClean="0">
                    <a:solidFill>
                      <a:srgbClr val="003366"/>
                    </a:solidFill>
                  </a:rPr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𝒅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,  we compute 3D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𝑻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𝑻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𝑻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:</a:t>
                </a:r>
              </a:p>
              <a:p>
                <a:pPr algn="l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𝑼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𝒇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𝑽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num>
                                <m:den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den>
                              </m:f>
                            </m:e>
                            <m:e>
                              <m:sSubSup>
                                <m:sSub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sub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sub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14" y="2464756"/>
                <a:ext cx="3037368" cy="3102581"/>
              </a:xfrm>
              <a:prstGeom prst="rect">
                <a:avLst/>
              </a:prstGeom>
              <a:blipFill rotWithShape="1">
                <a:blip r:embed="rId17"/>
                <a:stretch>
                  <a:fillRect l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1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569909190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074633106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rgbClr val="FCAB1A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The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minimization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process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:</a:t>
                </a:r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𝑳𝑻</m:t>
                          </m:r>
                        </m:sub>
                      </m:sSub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𝑻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fr-BE" sz="1400" b="1" i="1" dirty="0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fr-BE" sz="1400" b="1" i="1" dirty="0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𝑴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𝑳𝑻</m:t>
                                              </m:r>
                                            </m:sub>
                                          </m:sSub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∗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blipFill rotWithShape="1">
                <a:blip r:embed="rId16"/>
                <a:stretch>
                  <a:fillRect l="-388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 descr="C:\Users\gabs48\Downloads\Master_thesis-master\img\manip_2_5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88" y="2530362"/>
            <a:ext cx="5253296" cy="234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457890020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668362376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rgbClr val="FCAB1A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5122" name="Picture 2" descr="C:\Users\gabs48\Downloads\Master_thesis-master\img\manip_2_4_b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02" y="2623601"/>
            <a:ext cx="2445516" cy="215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abs48\Downloads\Master_thesis-master\img\manip_2_4_a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364" y="2623601"/>
            <a:ext cx="2412828" cy="21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The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minimization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process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:</a:t>
                </a:r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𝑳𝑻</m:t>
                          </m:r>
                        </m:sub>
                      </m:sSub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𝑻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fr-BE" sz="1400" b="1" i="1" dirty="0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fr-BE" sz="1400" b="1" i="1" dirty="0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𝑴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𝑳𝑻</m:t>
                                              </m:r>
                                            </m:sub>
                                          </m:sSub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∗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blipFill rotWithShape="1">
                <a:blip r:embed="rId18"/>
                <a:stretch>
                  <a:fillRect l="-388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8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25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205592554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58051099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rgbClr val="FCAB1A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The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minimization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process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:</a:t>
                </a:r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𝑳𝑻</m:t>
                          </m:r>
                        </m:sub>
                      </m:sSub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𝑻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𝑴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𝑳𝑻</m:t>
                                              </m:r>
                                            </m:sub>
                                          </m:sSub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∗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blipFill rotWithShape="1">
                <a:blip r:embed="rId16"/>
                <a:stretch>
                  <a:fillRect l="-388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au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763701"/>
                  </p:ext>
                </p:extLst>
              </p:nvPr>
            </p:nvGraphicFramePr>
            <p:xfrm>
              <a:off x="1020726" y="2937198"/>
              <a:ext cx="5007936" cy="145382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51984"/>
                    <a:gridCol w="1251984"/>
                    <a:gridCol w="1251984"/>
                    <a:gridCol w="1251984"/>
                  </a:tblGrid>
                  <a:tr h="520997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Translation axis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CAD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err="1" smtClean="0"/>
                            <a:t>Calib</a:t>
                          </a:r>
                          <a:r>
                            <a:rPr lang="en-US" sz="1400" noProof="0" dirty="0" smtClean="0"/>
                            <a:t> with RANSAC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err="1" smtClean="0"/>
                            <a:t>Calib</a:t>
                          </a:r>
                          <a:r>
                            <a:rPr lang="en-US" sz="1400" noProof="0" dirty="0" smtClean="0"/>
                            <a:t> without RANSAC</a:t>
                          </a:r>
                        </a:p>
                      </a:txBody>
                      <a:tcPr/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X</a:t>
                          </a:r>
                          <a:endParaRPr lang="en-US" sz="1400" i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dirty="0" smtClean="0">
                                    <a:latin typeface="Cambria Math"/>
                                  </a:rPr>
                                  <m:t>16.09 </m:t>
                                </m:r>
                                <m:r>
                                  <a:rPr lang="fr-BE" sz="1400" b="0" i="1" noProof="0" dirty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16.6 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14 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Y</a:t>
                          </a:r>
                          <a:endParaRPr lang="en-US" sz="1400" i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dirty="0" smtClean="0">
                                    <a:latin typeface="Cambria Math"/>
                                  </a:rPr>
                                  <m:t>2.01 </m:t>
                                </m:r>
                                <m:r>
                                  <a:rPr lang="fr-BE" sz="1400" b="0" i="1" noProof="0" dirty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0.77 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−0.67 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4.74 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5.89 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8.46 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au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763701"/>
                  </p:ext>
                </p:extLst>
              </p:nvPr>
            </p:nvGraphicFramePr>
            <p:xfrm>
              <a:off x="1020726" y="2937198"/>
              <a:ext cx="5007936" cy="145382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51984"/>
                    <a:gridCol w="1251984"/>
                    <a:gridCol w="1251984"/>
                    <a:gridCol w="1251984"/>
                  </a:tblGrid>
                  <a:tr h="520997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Translation axis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CAD Model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err="1" smtClean="0"/>
                            <a:t>Calib</a:t>
                          </a:r>
                          <a:r>
                            <a:rPr lang="en-US" sz="1400" noProof="0" dirty="0" smtClean="0"/>
                            <a:t> with RANSAC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err="1" smtClean="0"/>
                            <a:t>Calib</a:t>
                          </a:r>
                          <a:r>
                            <a:rPr lang="en-US" sz="1400" noProof="0" dirty="0" smtClean="0"/>
                            <a:t> without RANSAC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X</a:t>
                          </a:r>
                          <a:endParaRPr lang="en-US" sz="1400" i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00488" t="-168627" r="-200488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99515" t="-168627" r="-99515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300976" t="-168627" b="-217647"/>
                          </a:stretch>
                        </a:blipFill>
                      </a:tcPr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Y</a:t>
                          </a:r>
                          <a:endParaRPr lang="en-US" sz="1400" i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00488" t="-268627" r="-200488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99515" t="-268627" r="-99515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300976" t="-268627" b="-117647"/>
                          </a:stretch>
                        </a:blipFill>
                      </a:tcPr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Z</a:t>
                          </a:r>
                          <a:endParaRPr lang="en-US" sz="1400" i="1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00488" t="-368627" r="-200488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99515" t="-368627" r="-99515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300976" t="-368627" b="-176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694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chemeClr val="accent1">
                    <a:lumMod val="25000"/>
                  </a:schemeClr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endParaRPr lang="en-US" sz="18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rgbClr val="FCAB1A"/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Conclusions and Perspectives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Goals of multi-sensor data fusion: 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For this algorithm: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rgbClr val="FCAB1A"/>
                </a:solidFill>
              </a:rPr>
              <a:t>accuracy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chemeClr val="accent1">
                    <a:lumMod val="25000"/>
                  </a:schemeClr>
                </a:solidFill>
              </a:rPr>
              <a:t>certainty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chemeClr val="accent1">
                    <a:lumMod val="25000"/>
                  </a:schemeClr>
                </a:solidFill>
              </a:rPr>
              <a:t>completeness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chemeClr val="accent1">
                    <a:lumMod val="25000"/>
                  </a:schemeClr>
                </a:solidFill>
              </a:rPr>
              <a:t>representation</a:t>
            </a: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2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28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Goals of multi-sensor data fusion: 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For a future algorithm: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rgbClr val="003366"/>
                </a:solidFill>
              </a:rPr>
              <a:t>accuracy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rgbClr val="FCAB1A"/>
                </a:solidFill>
              </a:rPr>
              <a:t>certainty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rgbClr val="FCAB1A"/>
                </a:solidFill>
              </a:rPr>
              <a:t>completeness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chemeClr val="accent1">
                    <a:lumMod val="25000"/>
                  </a:schemeClr>
                </a:solidFill>
              </a:rPr>
              <a:t>representation</a:t>
            </a: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1004138129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146" name="Picture 2" descr="C:\Users\gabs48\Downloads\Master_thesis-master\img\manip_3_1_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307" y="3725488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abs48\Downloads\Master_thesis-master\img\manip_3_1_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307" y="2062715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bs48\Downloads\Master_thesis-master\img\manip_3_1_a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912" y="2062715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gabs48\Downloads\Master_thesis-master\img\manip_3_1_b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912" y="3725488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gabs48\Downloads\Master_thesis-master\img\manip_3_1_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812" y="2062714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432302" y="3262989"/>
            <a:ext cx="1068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Depth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6904" y="4952898"/>
            <a:ext cx="1068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Visual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04167" y="3638636"/>
            <a:ext cx="154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Confidence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032073" y="3314304"/>
            <a:ext cx="116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Stereo Left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018869" y="4931633"/>
            <a:ext cx="116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Stereo Right</a:t>
            </a:r>
          </a:p>
        </p:txBody>
      </p:sp>
    </p:spTree>
    <p:extLst>
      <p:ext uri="{BB962C8B-B14F-4D97-AF65-F5344CB8AC3E}">
        <p14:creationId xmlns:p14="http://schemas.microsoft.com/office/powerpoint/2010/main" val="5937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295014" y="2849525"/>
            <a:ext cx="3696586" cy="351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INSPECT is an extension of SPHERES intending to test pieces of hardware inside the ISS prior to moving into the vacuum of space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2" name="Picture 3" descr="C:\Users\gabs48\Downloads\Master_thesis-master\Cover\img\inspec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25" y="2548992"/>
            <a:ext cx="3726140" cy="271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4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30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616061619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170" name="Picture 2" descr="C:\Users\gabs48\Downloads\Master_thesis-master\img\geometry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59" y="2290277"/>
            <a:ext cx="5128839" cy="312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5252484" y="3619347"/>
                <a:ext cx="4040373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𝒎𝒊𝒏</m:t>
                          </m:r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𝑻𝑹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 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BE" sz="1200" b="0" i="0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BE" sz="12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BE" sz="12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𝝉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BE" sz="1200" b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BE" sz="1200" i="1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BE" sz="1200" i="1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𝝉</m:t>
                                              </m:r>
                                            </m:e>
                                          </m:d>
                                          <m: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func>
                                </m:den>
                              </m:f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, </m:t>
                              </m:r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𝒓𝒂𝒏𝒈</m:t>
                              </m:r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𝒎𝒊𝒏</m:t>
                                  </m:r>
                                </m:sub>
                              </m:sSub>
                            </m:e>
                          </m:d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;</m:t>
                          </m:r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𝒓𝒂𝒏𝒈</m:t>
                          </m:r>
                          <m:sSub>
                            <m:sSubPr>
                              <m:ctrlP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𝒎𝒂𝒙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BE" sz="1200" b="1" dirty="0" smtClean="0">
                  <a:solidFill>
                    <a:srgbClr val="003366"/>
                  </a:solidFill>
                  <a:latin typeface="+mn-lt"/>
                  <a:ea typeface="Cambria Math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fr-BE" sz="1200" b="1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𝑻𝑹</m:t>
                                  </m:r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BE" sz="1200" b="0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BE" sz="1200" b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BE" sz="12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𝝆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fr-BE" sz="1200" b="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BE" sz="1200" b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BE" sz="1200" b="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𝝆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;</m:t>
                          </m:r>
                          <m:f>
                            <m:fPr>
                              <m:ctrlPr>
                                <a:rPr lang="fr-BE" sz="1200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func>
                                <m:funcPr>
                                  <m:ctrlPr>
                                    <a:rPr lang="fr-BE" sz="1200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BE" sz="1200" i="0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𝝉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den>
                          </m:f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𝒎𝒊𝒏</m:t>
                          </m:r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𝝆</m:t>
                                      </m:r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𝝉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;</m:t>
                          </m:r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𝒎𝒊𝒏</m:t>
                          </m:r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𝝆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𝝉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 smtClean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84" y="3619347"/>
                <a:ext cx="4040373" cy="1333250"/>
              </a:xfrm>
              <a:prstGeom prst="rect">
                <a:avLst/>
              </a:prstGeom>
              <a:blipFill rotWithShape="1">
                <a:blip r:embed="rId12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2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gabs48\Downloads\Master_thesis-master\img\orf_norm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r="10112"/>
          <a:stretch/>
        </p:blipFill>
        <p:spPr bwMode="auto">
          <a:xfrm>
            <a:off x="929651" y="2416661"/>
            <a:ext cx="5247865" cy="31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31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1502599191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5667152" y="2709676"/>
                <a:ext cx="3317359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For each 3D point constructed by the ORF, ORF noise can be reduce to a Normal with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including:</a:t>
                </a: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marL="285750" indent="-285750" algn="l">
                  <a:buFont typeface="Arial" pitchFamily="34" charset="0"/>
                  <a:buChar char="•"/>
                </a:pP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Thermal noise with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endParaRPr lang="fr-BE" sz="1400" b="1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marL="285750" indent="-285750" algn="l">
                  <a:buFont typeface="Arial" pitchFamily="34" charset="0"/>
                  <a:buChar char="•"/>
                </a:pP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Scattering noise with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52" y="2709676"/>
                <a:ext cx="3317359" cy="1600438"/>
              </a:xfrm>
              <a:prstGeom prst="rect">
                <a:avLst/>
              </a:prstGeom>
              <a:blipFill rotWithShape="1">
                <a:blip r:embed="rId12"/>
                <a:stretch>
                  <a:fillRect l="-551" t="-382" r="-368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7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abs48\Downloads\Master_thesis-master\img\orf_norm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r="10112"/>
          <a:stretch/>
        </p:blipFill>
        <p:spPr bwMode="auto">
          <a:xfrm>
            <a:off x="929651" y="2416661"/>
            <a:ext cx="5247865" cy="31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1839275306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5220586" y="2184518"/>
                <a:ext cx="3612264" cy="678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The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interval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𝟑</m:t>
                        </m:r>
                        <m:sSub>
                          <m:sSub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𝟑</m:t>
                        </m:r>
                        <m:sSub>
                          <m:sSub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can be split in m steps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𝝐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𝒃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𝒇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 </m:t>
                        </m:r>
                      </m:den>
                    </m:f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𝝐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86" y="2184518"/>
                <a:ext cx="3612264" cy="678712"/>
              </a:xfrm>
              <a:prstGeom prst="rect">
                <a:avLst/>
              </a:prstGeom>
              <a:blipFill rotWithShape="1">
                <a:blip r:embed="rId12"/>
                <a:stretch>
                  <a:fillRect l="-337" t="-893" r="-1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:\Users\gabs48\Downloads\Master_thesis-master\img\cam_stereo_resolutio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03" y="2863230"/>
            <a:ext cx="3593383" cy="229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6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abs48\Downloads\Master_thesis-master\img\orf_norm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r="10112"/>
          <a:stretch/>
        </p:blipFill>
        <p:spPr bwMode="auto">
          <a:xfrm>
            <a:off x="929651" y="2416661"/>
            <a:ext cx="5247865" cy="31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630495932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Picture 2" descr="C:\Users\gabs48\Downloads\Master_thesis-master\img\manip_3_3_a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214" y="2110936"/>
            <a:ext cx="3326472" cy="28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gabs48\Downloads\Master_thesis-master\img\cam_stereo_prob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" r="7476"/>
          <a:stretch/>
        </p:blipFill>
        <p:spPr bwMode="auto">
          <a:xfrm>
            <a:off x="892323" y="2541181"/>
            <a:ext cx="5210325" cy="30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550100893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4827180" y="3498276"/>
                <a:ext cx="4155813" cy="11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Each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𝑷</m:t>
                        </m:r>
                      </m:e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𝒋</m:t>
                        </m:r>
                      </m:sup>
                    </m:s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is projected in left and right images and a degree of likeliness is computed around each points:</a:t>
                </a: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fr-BE" sz="1200" b="1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BE" sz="1200" b="1" i="1" smtClean="0">
                        <a:solidFill>
                          <a:srgbClr val="003366"/>
                        </a:solidFill>
                        <a:latin typeface="Cambria Math"/>
                      </a:rPr>
                      <m:t>𝒎𝒊𝒏</m:t>
                    </m:r>
                    <m:d>
                      <m:dPr>
                        <m:begChr m:val="{"/>
                        <m:endChr m:val="|"/>
                        <m:ctrlPr>
                          <a:rPr lang="fr-BE" sz="12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BE" sz="12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BE" sz="12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𝒌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fr-BE" sz="12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fr-BE" sz="12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𝒍</m:t>
                                </m:r>
                              </m:sub>
                              <m:sup/>
                              <m:e>
                                <m:r>
                                  <a:rPr lang="fr-BE" sz="12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𝒗</m:t>
                                        </m:r>
                                      </m:e>
                                      <m:sub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𝒍</m:t>
                                    </m:r>
                                  </m:e>
                                </m:d>
                                <m:r>
                                  <a:rPr lang="fr-BE" sz="12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𝒗</m:t>
                                        </m:r>
                                      </m:e>
                                      <m:sub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𝒍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d>
                    <m:r>
                      <a:rPr lang="fr-BE" sz="12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r>
                      <a:rPr lang="fr-BE" sz="1200" b="1" i="1" smtClean="0">
                        <a:solidFill>
                          <a:srgbClr val="003366"/>
                        </a:solidFill>
                        <a:latin typeface="Cambria Math"/>
                      </a:rPr>
                      <m:t>𝒕𝒉𝒓𝒆𝒔𝒉</m:t>
                    </m:r>
                    <m:r>
                      <a:rPr lang="fr-BE" sz="1200" b="1" i="1" smtClean="0">
                        <a:solidFill>
                          <a:srgbClr val="003366"/>
                        </a:solidFill>
                        <a:latin typeface="Cambria Math"/>
                      </a:rPr>
                      <m:t>} </m:t>
                    </m:r>
                  </m:oMath>
                </a14:m>
                <a:r>
                  <a:rPr lang="en-US" sz="12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180" y="3498276"/>
                <a:ext cx="4155813" cy="1161665"/>
              </a:xfrm>
              <a:prstGeom prst="rect">
                <a:avLst/>
              </a:prstGeom>
              <a:blipFill rotWithShape="1">
                <a:blip r:embed="rId12"/>
                <a:stretch>
                  <a:fillRect l="-440" r="-4545" b="-3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gabs48\Downloads\Master_thesis-master\img\cam_stereo_prob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" r="7476"/>
          <a:stretch/>
        </p:blipFill>
        <p:spPr bwMode="auto">
          <a:xfrm>
            <a:off x="892323" y="2541181"/>
            <a:ext cx="5210325" cy="30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35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4066213743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314" name="Picture 2" descr="C:\Users\gabs48\Downloads\Master_thesis-master\img\manip_3_4_b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80" y="2083980"/>
            <a:ext cx="2135068" cy="160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gabs48\Downloads\Master_thesis-master\img\manip_3_4_a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92" y="3806456"/>
            <a:ext cx="2146258" cy="161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7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36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2183851464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614526" y="2232837"/>
                <a:ext cx="7368468" cy="2664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Probability is computed as:</a:t>
                </a:r>
              </a:p>
              <a:p>
                <a:pPr algn="l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p>
                          </m:s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p>
                          </m:sSup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p>
                          </m:s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𝑻</m:t>
                              </m:r>
                            </m:sub>
                          </m:sSub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p>
                          </m:s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𝑳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BE" sz="1400" b="1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𝑷</m:t>
                    </m:r>
                    <m:d>
                      <m:dPr>
                        <m:begChr m:val="["/>
                        <m:endChr m:val="]"/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</m:sup>
                        </m:s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𝒋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𝑰</m:t>
                            </m:r>
                          </m:e>
                          <m:sub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𝑻</m:t>
                            </m:r>
                          </m:sub>
                        </m:sSub>
                      </m:e>
                    </m:d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𝒘</m:t>
                            </m:r>
                          </m:sub>
                          <m:sup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</m:sup>
                        </m:sSubSup>
                        <m:rad>
                          <m:radPr>
                            <m:degHide m:val="on"/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𝝅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𝒅</m:t>
                                        </m:r>
                                      </m:e>
                                      <m:sup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p>
                                    </m:sSup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𝒅</m:t>
                                        </m:r>
                                      </m:e>
                                      <m:sup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sub>
                                  <m:sup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p>
                          </m:s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𝑳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𝑹</m:t>
                              </m:r>
                            </m:sub>
                          </m:sSub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fr-BE" sz="1400" b="1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And finally,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acc>
                        </m:e>
                        <m:sup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p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𝒎𝒂</m:t>
                      </m:r>
                      <m:sSub>
                        <m:sSubPr>
                          <m:ctrlP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 {</m:t>
                      </m:r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𝒅</m:t>
                          </m:r>
                        </m:e>
                        <m:sup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p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𝒅</m:t>
                          </m:r>
                        </m:e>
                        <m:sup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𝒋</m:t>
                          </m:r>
                        </m:sup>
                      </m:sSup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]}</m:t>
                      </m:r>
                    </m:oMath>
                  </m:oMathPara>
                </a14:m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526" y="2232837"/>
                <a:ext cx="7368468" cy="2664319"/>
              </a:xfrm>
              <a:prstGeom prst="rect">
                <a:avLst/>
              </a:prstGeom>
              <a:blipFill rotWithShape="1">
                <a:blip r:embed="rId11"/>
                <a:stretch>
                  <a:fillRect l="-248"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37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4338" name="Picture 2" descr="C:\Users\gabs48\Downloads\Master_thesis-master\img\manip_3_5_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887" y="2245574"/>
            <a:ext cx="3176329" cy="278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gabs48\Downloads\Master_thesis-master\img\manip_3_5_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93" y="2245574"/>
            <a:ext cx="3036105" cy="278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614525" y="5319025"/>
            <a:ext cx="653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solidFill>
                  <a:srgbClr val="003366"/>
                </a:solidFill>
                <a:latin typeface="+mn-lt"/>
              </a:rPr>
              <a:t>In the first results with INSPECT, fusion (right) does not improve accuracy of the ORF cloud (left)</a:t>
            </a:r>
          </a:p>
        </p:txBody>
      </p:sp>
    </p:spTree>
    <p:extLst>
      <p:ext uri="{BB962C8B-B14F-4D97-AF65-F5344CB8AC3E}">
        <p14:creationId xmlns:p14="http://schemas.microsoft.com/office/powerpoint/2010/main" val="38547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38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14525" y="5319025"/>
            <a:ext cx="653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solidFill>
                  <a:srgbClr val="003366"/>
                </a:solidFill>
                <a:latin typeface="+mn-lt"/>
              </a:rPr>
              <a:t>In the first results with INSPECT, fusion (right) does not improve accuracy of the ORF cloud (left)</a:t>
            </a:r>
          </a:p>
        </p:txBody>
      </p:sp>
      <p:pic>
        <p:nvPicPr>
          <p:cNvPr id="15362" name="Picture 2" descr="C:\Users\gabs48\Downloads\Master_thesis-master\img\manip_3_3_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224" y="2384713"/>
            <a:ext cx="3390397" cy="26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gabs48\Downloads\Master_thesis-master\img\manip_3_3_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55" y="2395346"/>
            <a:ext cx="3087920" cy="26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0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39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14526" y="5492168"/>
            <a:ext cx="6907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solidFill>
                  <a:srgbClr val="003366"/>
                </a:solidFill>
                <a:latin typeface="+mn-lt"/>
              </a:rPr>
              <a:t>Errors seem to come essentially from stereo calibration matrices accuracy and non-linearity of the process</a:t>
            </a:r>
          </a:p>
        </p:txBody>
      </p:sp>
      <p:pic>
        <p:nvPicPr>
          <p:cNvPr id="16386" name="Picture 2" descr="C:\Users\gabs48\Downloads\Master_thesis-master\img\fusion_error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89" y="2016855"/>
            <a:ext cx="3363538" cy="325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gabs48\Downloads\Master_thesis-master\img\fusion_error_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62" y="2101915"/>
            <a:ext cx="3363538" cy="325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6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Introduction</a:t>
            </a:r>
            <a:r>
              <a:rPr lang="en-US" dirty="0" err="1" smtClean="0">
                <a:solidFill>
                  <a:srgbClr val="003366"/>
                </a:solidFill>
              </a:rPr>
              <a:t>tion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rgbClr val="003366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3366"/>
                </a:solidFill>
              </a:rPr>
              <a:t>Gabriel </a:t>
            </a:r>
            <a:r>
              <a:rPr lang="en-US" dirty="0" err="1" smtClean="0">
                <a:solidFill>
                  <a:srgbClr val="003366"/>
                </a:solidFill>
              </a:rPr>
              <a:t>Urbain</a:t>
            </a:r>
            <a:r>
              <a:rPr lang="en-US" dirty="0" smtClean="0">
                <a:solidFill>
                  <a:srgbClr val="003366"/>
                </a:solidFill>
              </a:rPr>
              <a:t> – PFE Defense - October 24 2014						              </a:t>
            </a:r>
            <a:fld id="{8F103D76-E211-4818-BBBA-A767731C9D25}" type="slidenum">
              <a:rPr lang="en-US" smtClean="0">
                <a:solidFill>
                  <a:srgbClr val="003366"/>
                </a:solidFill>
              </a:rPr>
              <a:t>4</a:t>
            </a:fld>
            <a:endParaRPr lang="en-US" dirty="0">
              <a:solidFill>
                <a:srgbClr val="003366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rgbClr val="003366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003366"/>
                </a:solidFill>
              </a:rPr>
              <a:t>INSPECT adds two cameras to VERTIGO: a </a:t>
            </a:r>
            <a:r>
              <a:rPr lang="en-US" sz="2000" dirty="0" err="1" smtClean="0">
                <a:solidFill>
                  <a:srgbClr val="003366"/>
                </a:solidFill>
              </a:rPr>
              <a:t>thermocam</a:t>
            </a:r>
            <a:r>
              <a:rPr lang="en-US" sz="2000" dirty="0" smtClean="0">
                <a:solidFill>
                  <a:srgbClr val="003366"/>
                </a:solidFill>
              </a:rPr>
              <a:t> and an Optical Range Finder to perform Visual Navigation.</a:t>
            </a:r>
            <a:endParaRPr lang="en-US" sz="2000" dirty="0">
              <a:solidFill>
                <a:srgbClr val="003366"/>
              </a:solidFill>
            </a:endParaRPr>
          </a:p>
        </p:txBody>
      </p:sp>
      <p:pic>
        <p:nvPicPr>
          <p:cNvPr id="12" name="Picture 4" descr="C:\Users\gabs48\Downloads\Master_thesis-master\img\vertigo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73"/>
          <a:stretch/>
        </p:blipFill>
        <p:spPr bwMode="auto">
          <a:xfrm>
            <a:off x="5891228" y="3189765"/>
            <a:ext cx="2274577" cy="19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acroname.com/products/145_137_produc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4" y="3296092"/>
            <a:ext cx="1805575" cy="18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mc-store.com.au/v/vspfiles/photos/62205-0101-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18" y="3161189"/>
            <a:ext cx="2212558" cy="20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568607" y="5181936"/>
            <a:ext cx="948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 err="1" smtClean="0">
                <a:solidFill>
                  <a:srgbClr val="003366"/>
                </a:solidFill>
                <a:latin typeface="+mn-lt"/>
              </a:rPr>
              <a:t>Thermocam</a:t>
            </a:r>
            <a:endParaRPr lang="fr-BE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725059" y="5104991"/>
            <a:ext cx="168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 smtClean="0">
                <a:solidFill>
                  <a:srgbClr val="003366"/>
                </a:solidFill>
                <a:latin typeface="+mn-lt"/>
              </a:rPr>
              <a:t>Optical Range Finder or</a:t>
            </a:r>
          </a:p>
          <a:p>
            <a:r>
              <a:rPr lang="fr-BE" sz="1200" dirty="0" smtClean="0">
                <a:solidFill>
                  <a:srgbClr val="003366"/>
                </a:solidFill>
                <a:latin typeface="+mn-lt"/>
              </a:rPr>
              <a:t> Time-of-Flight Camera</a:t>
            </a:r>
            <a:endParaRPr lang="fr-BE" sz="12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231992" y="5104991"/>
            <a:ext cx="1819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 err="1" smtClean="0">
                <a:solidFill>
                  <a:srgbClr val="003366"/>
                </a:solidFill>
                <a:latin typeface="+mn-lt"/>
              </a:rPr>
              <a:t>Stereoscopic</a:t>
            </a:r>
            <a:r>
              <a:rPr lang="fr-BE" sz="1200" dirty="0" smtClean="0">
                <a:solidFill>
                  <a:srgbClr val="003366"/>
                </a:solidFill>
                <a:latin typeface="+mn-lt"/>
              </a:rPr>
              <a:t> Cameras of </a:t>
            </a:r>
          </a:p>
          <a:p>
            <a:pPr algn="ctr"/>
            <a:r>
              <a:rPr lang="fr-BE" sz="1200" dirty="0" smtClean="0">
                <a:solidFill>
                  <a:srgbClr val="003366"/>
                </a:solidFill>
                <a:latin typeface="+mn-lt"/>
              </a:rPr>
              <a:t>the VERTIGO </a:t>
            </a:r>
            <a:r>
              <a:rPr lang="fr-BE" sz="1200" dirty="0" err="1" smtClean="0">
                <a:solidFill>
                  <a:srgbClr val="003366"/>
                </a:solidFill>
                <a:latin typeface="+mn-lt"/>
              </a:rPr>
              <a:t>Goggles</a:t>
            </a:r>
            <a:endParaRPr lang="fr-BE" sz="1200" dirty="0">
              <a:solidFill>
                <a:srgbClr val="0033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824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40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chemeClr val="accent1">
                    <a:lumMod val="25000"/>
                  </a:schemeClr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endParaRPr lang="en-US" sz="18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rgbClr val="FCAB1A"/>
                </a:solidFill>
              </a:rPr>
              <a:t>Conclusions and Perspectives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 and Future Perspectives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41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1975553"/>
            <a:ext cx="7315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Acquisition seems to give acceptable results on the ground and during RGA flights.</a:t>
            </a:r>
          </a:p>
          <a:p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The calibration algorithm gives good results but could be improved by:</a:t>
            </a: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Adding the </a:t>
            </a:r>
            <a:r>
              <a:rPr lang="en-US" sz="16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 by using a cold/hot checkerboard pattern</a:t>
            </a: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Using better stereo calibration parameters during system calibration</a:t>
            </a:r>
          </a:p>
          <a:p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The fusion algorithm does not increase accuracy for the moment (on the ground and during RGA flights) and will not for sure increase completeness and certainty: </a:t>
            </a: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A way to improve it would be a better ORF noise computation or stereo likeliness determination</a:t>
            </a:r>
            <a:endParaRPr lang="en-US" sz="1600" dirty="0">
              <a:solidFill>
                <a:schemeClr val="accent1">
                  <a:lumMod val="25000"/>
                </a:schemeClr>
              </a:solidFill>
            </a:endParaRP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The </a:t>
            </a:r>
            <a:r>
              <a:rPr lang="en-US" sz="16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 should be added to create a second point cloud</a:t>
            </a: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Other algorithms have been found that are more adapted to SLAM, avoid the stereo re-projection and consider full objects instead of separated points</a:t>
            </a: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Computer Vision enables Simultaneous Localization and Mapping.</a:t>
            </a:r>
            <a:endParaRPr lang="en-US" sz="2000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7" y="2718834"/>
            <a:ext cx="8041463" cy="315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7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chemeClr val="accent1">
                    <a:lumMod val="25000"/>
                  </a:schemeClr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rgbClr val="FCAB1A"/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rgbClr val="FCAB1A"/>
                </a:solidFill>
              </a:rPr>
              <a:t>Thermocam</a:t>
            </a:r>
            <a:endParaRPr lang="en-US" sz="1800" dirty="0" smtClean="0">
              <a:solidFill>
                <a:srgbClr val="FCAB1A"/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Conclusions and Perspectives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gabs48\Downloads\Master_thesis-master\img\manip_3_1_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05" y="3607649"/>
            <a:ext cx="1980081" cy="14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goggles: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40400" y="4699591"/>
            <a:ext cx="1601799" cy="2392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251977242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529003"/>
                  </p:ext>
                </p:extLst>
              </p:nvPr>
            </p:nvGraphicFramePr>
            <p:xfrm>
              <a:off x="1224516" y="2817628"/>
              <a:ext cx="4185684" cy="182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210269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BE" sz="1400" noProof="0" smtClean="0">
                                  <a:latin typeface="Cambria Math"/>
                                </a:rPr>
                                <m:t>717</m:t>
                              </m:r>
                              <m:r>
                                <a:rPr lang="fr-BE" sz="1400" noProof="0" smtClean="0">
                                  <a:latin typeface="Cambria Math"/>
                                </a:rPr>
                                <m:t>𝑛𝑚</m:t>
                              </m:r>
                            </m:oMath>
                          </a14:m>
                          <a:r>
                            <a:rPr lang="en-US" sz="1400" noProof="0" dirty="0" smtClean="0"/>
                            <a:t> dominant (visible)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752x480 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6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35°x35°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10 bits monochrome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529003"/>
                  </p:ext>
                </p:extLst>
              </p:nvPr>
            </p:nvGraphicFramePr>
            <p:xfrm>
              <a:off x="1224516" y="2817628"/>
              <a:ext cx="4185684" cy="182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2"/>
                          <a:stretch>
                            <a:fillRect l="-100583" t="-102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752x480 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2"/>
                          <a:stretch>
                            <a:fillRect l="-100583" t="-302000" b="-2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35°x35°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10 bits monochrome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Rectangle 3"/>
          <p:cNvSpPr/>
          <p:nvPr/>
        </p:nvSpPr>
        <p:spPr bwMode="auto">
          <a:xfrm>
            <a:off x="5940401" y="2519916"/>
            <a:ext cx="2299832" cy="595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011646" y="4784934"/>
            <a:ext cx="3155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Two images are captured synchronously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pic>
        <p:nvPicPr>
          <p:cNvPr id="1028" name="Picture 4" descr="C:\Users\gabs48\Downloads\Master_thesis-master\img\manip_3_1_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165" y="2122588"/>
            <a:ext cx="1980082" cy="14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goggles: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725010604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32" y="2684238"/>
            <a:ext cx="5454503" cy="210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7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PFE Defense - October 24 2014						              </a:t>
            </a:r>
            <a:fld id="{8F103D76-E211-4818-BBBA-A767731C9D25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goggles: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4292005473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074" name="Picture 2" descr="C:\Users\gabs48\Downloads\Master_thesis-master\img\manip_1_1_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33" y="2857536"/>
            <a:ext cx="1928556" cy="15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abs48\Downloads\Master_thesis-master\img\manip_1_1_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8" y="2857536"/>
            <a:ext cx="2539109" cy="15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abs48\Downloads\Master_thesis-master\img\manip_1_1_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36" y="2857536"/>
            <a:ext cx="2558442" cy="15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91091" y="4646428"/>
            <a:ext cx="4299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Low-textured objects lead to bad stereo 3D estimations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98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183883"/>
      </a:dk1>
      <a:lt1>
        <a:srgbClr val="FFFFFF"/>
      </a:lt1>
      <a:dk2>
        <a:srgbClr val="183883"/>
      </a:dk2>
      <a:lt2>
        <a:srgbClr val="808080"/>
      </a:lt2>
      <a:accent1>
        <a:srgbClr val="D4E3F7"/>
      </a:accent1>
      <a:accent2>
        <a:srgbClr val="0067AF"/>
      </a:accent2>
      <a:accent3>
        <a:srgbClr val="FFFFFF"/>
      </a:accent3>
      <a:accent4>
        <a:srgbClr val="132E6F"/>
      </a:accent4>
      <a:accent5>
        <a:srgbClr val="E6EFFA"/>
      </a:accent5>
      <a:accent6>
        <a:srgbClr val="005D9E"/>
      </a:accent6>
      <a:hlink>
        <a:srgbClr val="365B91"/>
      </a:hlink>
      <a:folHlink>
        <a:srgbClr val="0099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0067AF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005D9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</TotalTime>
  <Words>2921</Words>
  <Application>Microsoft Office PowerPoint</Application>
  <PresentationFormat>Affichage à l'écran (4:3)</PresentationFormat>
  <Paragraphs>488</Paragraphs>
  <Slides>41</Slides>
  <Notes>41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Default Design</vt:lpstr>
      <vt:lpstr>Institut Supérieur de l’Aéronautique et de l’Espace Soutenance de Projet de Fin d’Etudes  Calibration and Fusion of Stereoscopic and Time-of-Flight Cameras for Zero Gravity Targets Inspection</vt:lpstr>
      <vt:lpstr>Overview</vt:lpstr>
      <vt:lpstr>Introduction</vt:lpstr>
      <vt:lpstr>Introductiontion</vt:lpstr>
      <vt:lpstr>Introduction</vt:lpstr>
      <vt:lpstr>Overview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Overview</vt:lpstr>
      <vt:lpstr>Calibration Algorithm</vt:lpstr>
      <vt:lpstr>Calibration Algorithm</vt:lpstr>
      <vt:lpstr>Calibration Algorithm</vt:lpstr>
      <vt:lpstr>Calibration Algorithm</vt:lpstr>
      <vt:lpstr>Calibration Algorithm</vt:lpstr>
      <vt:lpstr>Calibration Algorithm</vt:lpstr>
      <vt:lpstr>Calibration Algorithm</vt:lpstr>
      <vt:lpstr>Calibration Algorithm</vt:lpstr>
      <vt:lpstr>Overview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Overview</vt:lpstr>
      <vt:lpstr>Conclusions and Future Perspectives</vt:lpstr>
    </vt:vector>
  </TitlesOfParts>
  <Company>Presentation Magazine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2 Template</dc:title>
  <dc:creator>Presentation Magazine</dc:creator>
  <cp:lastModifiedBy>gabs48</cp:lastModifiedBy>
  <cp:revision>41</cp:revision>
  <dcterms:created xsi:type="dcterms:W3CDTF">2005-02-28T14:06:28Z</dcterms:created>
  <dcterms:modified xsi:type="dcterms:W3CDTF">2014-10-24T17:17:24Z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Presentation Helper</vt:lpwstr>
  </property>
</Properties>
</file>